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4" r:id="rId6"/>
    <p:sldId id="263" r:id="rId7"/>
    <p:sldId id="258" r:id="rId8"/>
    <p:sldId id="265" r:id="rId9"/>
    <p:sldId id="259" r:id="rId10"/>
    <p:sldId id="260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1E758-813A-4654-B28D-9D2A62FDA1FD}" v="278" dt="2023-11-08T15:38:53.535"/>
    <p1510:client id="{A3B6C9AA-7046-4DD8-AA6D-0E3946F4F2BB}" v="50" dt="2023-11-09T05:24:41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11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hin Pharswan" userId="c1fa340600793992" providerId="LiveId" clId="{05D1E758-813A-4654-B28D-9D2A62FDA1FD}"/>
    <pc:docChg chg="undo custSel addSld delSld modSld sldOrd addSection delSection modSection">
      <pc:chgData name="Sachin Pharswan" userId="c1fa340600793992" providerId="LiveId" clId="{05D1E758-813A-4654-B28D-9D2A62FDA1FD}" dt="2023-11-08T15:39:04.339" v="1558" actId="1076"/>
      <pc:docMkLst>
        <pc:docMk/>
      </pc:docMkLst>
      <pc:sldChg chg="addSp delSp modSp mod modTransition setBg">
        <pc:chgData name="Sachin Pharswan" userId="c1fa340600793992" providerId="LiveId" clId="{05D1E758-813A-4654-B28D-9D2A62FDA1FD}" dt="2023-11-08T15:20:45.150" v="1358"/>
        <pc:sldMkLst>
          <pc:docMk/>
          <pc:sldMk cId="497761833" sldId="256"/>
        </pc:sldMkLst>
        <pc:spChg chg="mod">
          <ac:chgData name="Sachin Pharswan" userId="c1fa340600793992" providerId="LiveId" clId="{05D1E758-813A-4654-B28D-9D2A62FDA1FD}" dt="2023-11-08T04:47:46.108" v="213" actId="14100"/>
          <ac:spMkLst>
            <pc:docMk/>
            <pc:sldMk cId="497761833" sldId="256"/>
            <ac:spMk id="2" creationId="{3086602A-69DF-A9EE-A858-53773A56F4C5}"/>
          </ac:spMkLst>
        </pc:spChg>
        <pc:spChg chg="del">
          <ac:chgData name="Sachin Pharswan" userId="c1fa340600793992" providerId="LiveId" clId="{05D1E758-813A-4654-B28D-9D2A62FDA1FD}" dt="2023-11-08T04:36:39.446" v="35" actId="478"/>
          <ac:spMkLst>
            <pc:docMk/>
            <pc:sldMk cId="497761833" sldId="256"/>
            <ac:spMk id="3" creationId="{F224B5B2-E393-A9BA-EFBA-69E30E151345}"/>
          </ac:spMkLst>
        </pc:spChg>
        <pc:spChg chg="add del mod">
          <ac:chgData name="Sachin Pharswan" userId="c1fa340600793992" providerId="LiveId" clId="{05D1E758-813A-4654-B28D-9D2A62FDA1FD}" dt="2023-11-08T04:38:25.899" v="46" actId="478"/>
          <ac:spMkLst>
            <pc:docMk/>
            <pc:sldMk cId="497761833" sldId="256"/>
            <ac:spMk id="6" creationId="{81EE9694-15DF-CC92-FA82-86FE3C9213F8}"/>
          </ac:spMkLst>
        </pc:spChg>
        <pc:spChg chg="add mod">
          <ac:chgData name="Sachin Pharswan" userId="c1fa340600793992" providerId="LiveId" clId="{05D1E758-813A-4654-B28D-9D2A62FDA1FD}" dt="2023-11-08T04:47:29.233" v="209" actId="571"/>
          <ac:spMkLst>
            <pc:docMk/>
            <pc:sldMk cId="497761833" sldId="256"/>
            <ac:spMk id="7" creationId="{982B051F-CE9E-B8D3-19F1-4DC811CF51A3}"/>
          </ac:spMkLst>
        </pc:spChg>
        <pc:picChg chg="add del mod ord">
          <ac:chgData name="Sachin Pharswan" userId="c1fa340600793992" providerId="LiveId" clId="{05D1E758-813A-4654-B28D-9D2A62FDA1FD}" dt="2023-11-08T04:46:26.761" v="193" actId="478"/>
          <ac:picMkLst>
            <pc:docMk/>
            <pc:sldMk cId="497761833" sldId="256"/>
            <ac:picMk id="5" creationId="{D80EDA9B-CA0E-BB32-7941-F5B2BF32F987}"/>
          </ac:picMkLst>
        </pc:picChg>
      </pc:sldChg>
      <pc:sldChg chg="addSp modSp new add del mod modClrScheme chgLayout">
        <pc:chgData name="Sachin Pharswan" userId="c1fa340600793992" providerId="LiveId" clId="{05D1E758-813A-4654-B28D-9D2A62FDA1FD}" dt="2023-11-08T05:07:41.984" v="345" actId="47"/>
        <pc:sldMkLst>
          <pc:docMk/>
          <pc:sldMk cId="3443928187" sldId="257"/>
        </pc:sldMkLst>
        <pc:spChg chg="add mod">
          <ac:chgData name="Sachin Pharswan" userId="c1fa340600793992" providerId="LiveId" clId="{05D1E758-813A-4654-B28D-9D2A62FDA1FD}" dt="2023-11-08T05:07:21.471" v="341" actId="122"/>
          <ac:spMkLst>
            <pc:docMk/>
            <pc:sldMk cId="3443928187" sldId="257"/>
            <ac:spMk id="2" creationId="{996CA566-37E9-3FC9-66A7-C5F2FDE30528}"/>
          </ac:spMkLst>
        </pc:spChg>
      </pc:sldChg>
      <pc:sldChg chg="addSp delSp modSp new mod setBg">
        <pc:chgData name="Sachin Pharswan" userId="c1fa340600793992" providerId="LiveId" clId="{05D1E758-813A-4654-B28D-9D2A62FDA1FD}" dt="2023-11-08T05:53:29.951" v="502" actId="207"/>
        <pc:sldMkLst>
          <pc:docMk/>
          <pc:sldMk cId="3980510444" sldId="257"/>
        </pc:sldMkLst>
        <pc:spChg chg="mod ord">
          <ac:chgData name="Sachin Pharswan" userId="c1fa340600793992" providerId="LiveId" clId="{05D1E758-813A-4654-B28D-9D2A62FDA1FD}" dt="2023-11-08T05:53:29.951" v="502" actId="207"/>
          <ac:spMkLst>
            <pc:docMk/>
            <pc:sldMk cId="3980510444" sldId="257"/>
            <ac:spMk id="2" creationId="{03C7485F-2030-7017-D44B-2A44CB322EAD}"/>
          </ac:spMkLst>
        </pc:spChg>
        <pc:spChg chg="mod">
          <ac:chgData name="Sachin Pharswan" userId="c1fa340600793992" providerId="LiveId" clId="{05D1E758-813A-4654-B28D-9D2A62FDA1FD}" dt="2023-11-08T05:53:08.294" v="501" actId="207"/>
          <ac:spMkLst>
            <pc:docMk/>
            <pc:sldMk cId="3980510444" sldId="257"/>
            <ac:spMk id="3" creationId="{C036AE76-4D3B-E18C-D2F2-C3BA65AEAC6F}"/>
          </ac:spMkLst>
        </pc:spChg>
        <pc:spChg chg="add del mod">
          <ac:chgData name="Sachin Pharswan" userId="c1fa340600793992" providerId="LiveId" clId="{05D1E758-813A-4654-B28D-9D2A62FDA1FD}" dt="2023-11-08T05:17:18.107" v="438" actId="478"/>
          <ac:spMkLst>
            <pc:docMk/>
            <pc:sldMk cId="3980510444" sldId="257"/>
            <ac:spMk id="4" creationId="{C4A34FDB-8208-B955-CE01-D31DACFF88B5}"/>
          </ac:spMkLst>
        </pc:spChg>
        <pc:spChg chg="add del mod">
          <ac:chgData name="Sachin Pharswan" userId="c1fa340600793992" providerId="LiveId" clId="{05D1E758-813A-4654-B28D-9D2A62FDA1FD}" dt="2023-11-08T05:47:38.672" v="443" actId="478"/>
          <ac:spMkLst>
            <pc:docMk/>
            <pc:sldMk cId="3980510444" sldId="257"/>
            <ac:spMk id="7" creationId="{8A04F3F7-6B59-F0CE-F88B-8DC677301288}"/>
          </ac:spMkLst>
        </pc:spChg>
        <pc:picChg chg="add del mod ord">
          <ac:chgData name="Sachin Pharswan" userId="c1fa340600793992" providerId="LiveId" clId="{05D1E758-813A-4654-B28D-9D2A62FDA1FD}" dt="2023-11-08T05:51:03.919" v="487" actId="1076"/>
          <ac:picMkLst>
            <pc:docMk/>
            <pc:sldMk cId="3980510444" sldId="257"/>
            <ac:picMk id="6" creationId="{EEA07860-C89C-2B5A-F1F8-0FC0BEF2350E}"/>
          </ac:picMkLst>
        </pc:picChg>
      </pc:sldChg>
      <pc:sldChg chg="addSp delSp modSp new add del mod modClrScheme chgLayout">
        <pc:chgData name="Sachin Pharswan" userId="c1fa340600793992" providerId="LiveId" clId="{05D1E758-813A-4654-B28D-9D2A62FDA1FD}" dt="2023-11-08T15:19:07.701" v="1354" actId="20577"/>
        <pc:sldMkLst>
          <pc:docMk/>
          <pc:sldMk cId="1955648384" sldId="258"/>
        </pc:sldMkLst>
        <pc:spChg chg="del">
          <ac:chgData name="Sachin Pharswan" userId="c1fa340600793992" providerId="LiveId" clId="{05D1E758-813A-4654-B28D-9D2A62FDA1FD}" dt="2023-11-08T11:39:12.850" v="633" actId="478"/>
          <ac:spMkLst>
            <pc:docMk/>
            <pc:sldMk cId="1955648384" sldId="258"/>
            <ac:spMk id="2" creationId="{B75F3C71-A09E-4A5D-70E4-423324733567}"/>
          </ac:spMkLst>
        </pc:spChg>
        <pc:spChg chg="del">
          <ac:chgData name="Sachin Pharswan" userId="c1fa340600793992" providerId="LiveId" clId="{05D1E758-813A-4654-B28D-9D2A62FDA1FD}" dt="2023-11-08T06:30:57.020" v="504" actId="3680"/>
          <ac:spMkLst>
            <pc:docMk/>
            <pc:sldMk cId="1955648384" sldId="258"/>
            <ac:spMk id="3" creationId="{B7CB0606-5997-7914-9802-6C23F050E202}"/>
          </ac:spMkLst>
        </pc:spChg>
        <pc:spChg chg="add mod ord">
          <ac:chgData name="Sachin Pharswan" userId="c1fa340600793992" providerId="LiveId" clId="{05D1E758-813A-4654-B28D-9D2A62FDA1FD}" dt="2023-11-08T15:19:07.701" v="1354" actId="20577"/>
          <ac:spMkLst>
            <pc:docMk/>
            <pc:sldMk cId="1955648384" sldId="258"/>
            <ac:spMk id="16" creationId="{36D0D383-104E-6E7B-0EB0-86446E18B767}"/>
          </ac:spMkLst>
        </pc:spChg>
        <pc:graphicFrameChg chg="add del mod">
          <ac:chgData name="Sachin Pharswan" userId="c1fa340600793992" providerId="LiveId" clId="{05D1E758-813A-4654-B28D-9D2A62FDA1FD}" dt="2023-11-08T11:42:03.072" v="671" actId="478"/>
          <ac:graphicFrameMkLst>
            <pc:docMk/>
            <pc:sldMk cId="1955648384" sldId="258"/>
            <ac:graphicFrameMk id="5" creationId="{CF547BE8-D2EB-413E-FB47-3A37733D56F1}"/>
          </ac:graphicFrameMkLst>
        </pc:graphicFrameChg>
        <pc:graphicFrameChg chg="add mod ord modGraphic">
          <ac:chgData name="Sachin Pharswan" userId="c1fa340600793992" providerId="LiveId" clId="{05D1E758-813A-4654-B28D-9D2A62FDA1FD}" dt="2023-11-08T15:18:39.276" v="1332" actId="1076"/>
          <ac:graphicFrameMkLst>
            <pc:docMk/>
            <pc:sldMk cId="1955648384" sldId="258"/>
            <ac:graphicFrameMk id="6" creationId="{7E0A7108-F8CD-5FD3-8245-4E79BF8E4489}"/>
          </ac:graphicFrameMkLst>
        </pc:graphicFrameChg>
        <pc:graphicFrameChg chg="add del mod">
          <ac:chgData name="Sachin Pharswan" userId="c1fa340600793992" providerId="LiveId" clId="{05D1E758-813A-4654-B28D-9D2A62FDA1FD}" dt="2023-11-08T11:43:17.713" v="677" actId="478"/>
          <ac:graphicFrameMkLst>
            <pc:docMk/>
            <pc:sldMk cId="1955648384" sldId="258"/>
            <ac:graphicFrameMk id="9" creationId="{4DDE8C4A-F7E8-EF54-D551-C013A97BC51B}"/>
          </ac:graphicFrameMkLst>
        </pc:graphicFrameChg>
        <pc:graphicFrameChg chg="add del mod">
          <ac:chgData name="Sachin Pharswan" userId="c1fa340600793992" providerId="LiveId" clId="{05D1E758-813A-4654-B28D-9D2A62FDA1FD}" dt="2023-11-08T11:44:18.125" v="682" actId="478"/>
          <ac:graphicFrameMkLst>
            <pc:docMk/>
            <pc:sldMk cId="1955648384" sldId="258"/>
            <ac:graphicFrameMk id="12" creationId="{6CAA2316-1055-091E-A1BB-8FEFE97A60AA}"/>
          </ac:graphicFrameMkLst>
        </pc:graphicFrameChg>
        <pc:graphicFrameChg chg="add del mod">
          <ac:chgData name="Sachin Pharswan" userId="c1fa340600793992" providerId="LiveId" clId="{05D1E758-813A-4654-B28D-9D2A62FDA1FD}" dt="2023-11-08T11:45:17.702" v="685" actId="478"/>
          <ac:graphicFrameMkLst>
            <pc:docMk/>
            <pc:sldMk cId="1955648384" sldId="258"/>
            <ac:graphicFrameMk id="15" creationId="{BD189A22-6EE2-1439-FC2D-DD6D2C7CF3F7}"/>
          </ac:graphicFrameMkLst>
        </pc:graphicFrameChg>
      </pc:sldChg>
      <pc:sldChg chg="addSp delSp modSp new add del mod">
        <pc:chgData name="Sachin Pharswan" userId="c1fa340600793992" providerId="LiveId" clId="{05D1E758-813A-4654-B28D-9D2A62FDA1FD}" dt="2023-11-08T15:16:40.019" v="1327" actId="47"/>
        <pc:sldMkLst>
          <pc:docMk/>
          <pc:sldMk cId="1696836749" sldId="259"/>
        </pc:sldMkLst>
        <pc:spChg chg="mod">
          <ac:chgData name="Sachin Pharswan" userId="c1fa340600793992" providerId="LiveId" clId="{05D1E758-813A-4654-B28D-9D2A62FDA1FD}" dt="2023-11-08T11:39:49.257" v="660" actId="20577"/>
          <ac:spMkLst>
            <pc:docMk/>
            <pc:sldMk cId="1696836749" sldId="259"/>
            <ac:spMk id="2" creationId="{32F8C84D-3C9A-58C0-95CA-BA58F72EFD60}"/>
          </ac:spMkLst>
        </pc:spChg>
        <pc:spChg chg="del">
          <ac:chgData name="Sachin Pharswan" userId="c1fa340600793992" providerId="LiveId" clId="{05D1E758-813A-4654-B28D-9D2A62FDA1FD}" dt="2023-11-08T11:40:01.040" v="661" actId="931"/>
          <ac:spMkLst>
            <pc:docMk/>
            <pc:sldMk cId="1696836749" sldId="259"/>
            <ac:spMk id="3" creationId="{497273B3-6630-FFD7-D593-0F50DB09E021}"/>
          </ac:spMkLst>
        </pc:spChg>
        <pc:picChg chg="add mod">
          <ac:chgData name="Sachin Pharswan" userId="c1fa340600793992" providerId="LiveId" clId="{05D1E758-813A-4654-B28D-9D2A62FDA1FD}" dt="2023-11-08T11:40:16.364" v="664" actId="14100"/>
          <ac:picMkLst>
            <pc:docMk/>
            <pc:sldMk cId="1696836749" sldId="259"/>
            <ac:picMk id="5" creationId="{7CB754A4-B67C-31CC-416B-590CF50A70AD}"/>
          </ac:picMkLst>
        </pc:picChg>
      </pc:sldChg>
      <pc:sldChg chg="addSp delSp modSp new add del mod">
        <pc:chgData name="Sachin Pharswan" userId="c1fa340600793992" providerId="LiveId" clId="{05D1E758-813A-4654-B28D-9D2A62FDA1FD}" dt="2023-11-08T15:16:40.019" v="1327" actId="47"/>
        <pc:sldMkLst>
          <pc:docMk/>
          <pc:sldMk cId="2435522450" sldId="260"/>
        </pc:sldMkLst>
        <pc:spChg chg="mod">
          <ac:chgData name="Sachin Pharswan" userId="c1fa340600793992" providerId="LiveId" clId="{05D1E758-813A-4654-B28D-9D2A62FDA1FD}" dt="2023-11-08T11:54:35.105" v="746" actId="1076"/>
          <ac:spMkLst>
            <pc:docMk/>
            <pc:sldMk cId="2435522450" sldId="260"/>
            <ac:spMk id="2" creationId="{13A4352F-E77C-954C-1787-EA6A9CAA7C2E}"/>
          </ac:spMkLst>
        </pc:spChg>
        <pc:spChg chg="del">
          <ac:chgData name="Sachin Pharswan" userId="c1fa340600793992" providerId="LiveId" clId="{05D1E758-813A-4654-B28D-9D2A62FDA1FD}" dt="2023-11-08T11:49:31.489" v="715" actId="931"/>
          <ac:spMkLst>
            <pc:docMk/>
            <pc:sldMk cId="2435522450" sldId="260"/>
            <ac:spMk id="3" creationId="{0F8CD9C6-B361-2562-D6CA-46A7A9B5F539}"/>
          </ac:spMkLst>
        </pc:spChg>
        <pc:picChg chg="add mod ord modCrop">
          <ac:chgData name="Sachin Pharswan" userId="c1fa340600793992" providerId="LiveId" clId="{05D1E758-813A-4654-B28D-9D2A62FDA1FD}" dt="2023-11-08T11:54:49.203" v="747" actId="14100"/>
          <ac:picMkLst>
            <pc:docMk/>
            <pc:sldMk cId="2435522450" sldId="260"/>
            <ac:picMk id="5" creationId="{F1059F2B-AA1A-A3DF-85F0-E7B27F9DBC0F}"/>
          </ac:picMkLst>
        </pc:picChg>
      </pc:sldChg>
      <pc:sldChg chg="addSp delSp modSp new mod ord modTransition">
        <pc:chgData name="Sachin Pharswan" userId="c1fa340600793992" providerId="LiveId" clId="{05D1E758-813A-4654-B28D-9D2A62FDA1FD}" dt="2023-11-08T15:39:04.339" v="1558" actId="1076"/>
        <pc:sldMkLst>
          <pc:docMk/>
          <pc:sldMk cId="2632395991" sldId="261"/>
        </pc:sldMkLst>
        <pc:spChg chg="mod">
          <ac:chgData name="Sachin Pharswan" userId="c1fa340600793992" providerId="LiveId" clId="{05D1E758-813A-4654-B28D-9D2A62FDA1FD}" dt="2023-11-08T15:39:04.339" v="1558" actId="1076"/>
          <ac:spMkLst>
            <pc:docMk/>
            <pc:sldMk cId="2632395991" sldId="261"/>
            <ac:spMk id="2" creationId="{C6659164-88D1-7A58-987C-38FC601268A8}"/>
          </ac:spMkLst>
        </pc:spChg>
        <pc:spChg chg="del mod">
          <ac:chgData name="Sachin Pharswan" userId="c1fa340600793992" providerId="LiveId" clId="{05D1E758-813A-4654-B28D-9D2A62FDA1FD}" dt="2023-11-08T15:26:30.126" v="1384" actId="478"/>
          <ac:spMkLst>
            <pc:docMk/>
            <pc:sldMk cId="2632395991" sldId="261"/>
            <ac:spMk id="3" creationId="{CEDC0747-26D9-B0AF-44F7-3C5D96F1AF2E}"/>
          </ac:spMkLst>
        </pc:spChg>
        <pc:spChg chg="add del mod">
          <ac:chgData name="Sachin Pharswan" userId="c1fa340600793992" providerId="LiveId" clId="{05D1E758-813A-4654-B28D-9D2A62FDA1FD}" dt="2023-11-08T15:36:46.647" v="1513" actId="14861"/>
          <ac:spMkLst>
            <pc:docMk/>
            <pc:sldMk cId="2632395991" sldId="261"/>
            <ac:spMk id="6" creationId="{27A46476-3DFD-882B-2605-43723916E303}"/>
          </ac:spMkLst>
        </pc:spChg>
        <pc:spChg chg="add del mod">
          <ac:chgData name="Sachin Pharswan" userId="c1fa340600793992" providerId="LiveId" clId="{05D1E758-813A-4654-B28D-9D2A62FDA1FD}" dt="2023-11-08T15:36:38.352" v="1512" actId="14861"/>
          <ac:spMkLst>
            <pc:docMk/>
            <pc:sldMk cId="2632395991" sldId="261"/>
            <ac:spMk id="9" creationId="{A40DEB4D-C168-432A-3139-86AAAEED6EA6}"/>
          </ac:spMkLst>
        </pc:spChg>
        <pc:spChg chg="add del mod">
          <ac:chgData name="Sachin Pharswan" userId="c1fa340600793992" providerId="LiveId" clId="{05D1E758-813A-4654-B28D-9D2A62FDA1FD}" dt="2023-11-08T15:37:19.366" v="1520" actId="122"/>
          <ac:spMkLst>
            <pc:docMk/>
            <pc:sldMk cId="2632395991" sldId="261"/>
            <ac:spMk id="12" creationId="{53D246AA-AF31-F662-06FF-8EB6F9261959}"/>
          </ac:spMkLst>
        </pc:spChg>
        <pc:spChg chg="add del mod">
          <ac:chgData name="Sachin Pharswan" userId="c1fa340600793992" providerId="LiveId" clId="{05D1E758-813A-4654-B28D-9D2A62FDA1FD}" dt="2023-11-08T15:37:09.173" v="1516" actId="20577"/>
          <ac:spMkLst>
            <pc:docMk/>
            <pc:sldMk cId="2632395991" sldId="261"/>
            <ac:spMk id="13" creationId="{54E87EDE-5D95-E11E-D3EC-4AEF49513B85}"/>
          </ac:spMkLst>
        </pc:spChg>
        <pc:spChg chg="mod">
          <ac:chgData name="Sachin Pharswan" userId="c1fa340600793992" providerId="LiveId" clId="{05D1E758-813A-4654-B28D-9D2A62FDA1FD}" dt="2023-11-08T15:27:13.323" v="1388"/>
          <ac:spMkLst>
            <pc:docMk/>
            <pc:sldMk cId="2632395991" sldId="261"/>
            <ac:spMk id="14" creationId="{16CC2A5A-AB4D-1F6D-771F-65B46778D671}"/>
          </ac:spMkLst>
        </pc:spChg>
        <pc:spChg chg="add del mod">
          <ac:chgData name="Sachin Pharswan" userId="c1fa340600793992" providerId="LiveId" clId="{05D1E758-813A-4654-B28D-9D2A62FDA1FD}" dt="2023-11-08T15:32:10.236" v="1411" actId="478"/>
          <ac:spMkLst>
            <pc:docMk/>
            <pc:sldMk cId="2632395991" sldId="261"/>
            <ac:spMk id="17" creationId="{D19B255A-043A-D94C-6487-A237AB6BD496}"/>
          </ac:spMkLst>
        </pc:spChg>
        <pc:picChg chg="add mod ord">
          <ac:chgData name="Sachin Pharswan" userId="c1fa340600793992" providerId="LiveId" clId="{05D1E758-813A-4654-B28D-9D2A62FDA1FD}" dt="2023-11-08T15:38:53.530" v="1557"/>
          <ac:picMkLst>
            <pc:docMk/>
            <pc:sldMk cId="2632395991" sldId="261"/>
            <ac:picMk id="16" creationId="{E0DFA9C9-50FA-B4FF-8D8C-FF51555B9DDC}"/>
          </ac:picMkLst>
        </pc:picChg>
        <pc:cxnChg chg="add mod">
          <ac:chgData name="Sachin Pharswan" userId="c1fa340600793992" providerId="LiveId" clId="{05D1E758-813A-4654-B28D-9D2A62FDA1FD}" dt="2023-11-08T15:28:47.972" v="1399" actId="1076"/>
          <ac:cxnSpMkLst>
            <pc:docMk/>
            <pc:sldMk cId="2632395991" sldId="261"/>
            <ac:cxnSpMk id="8" creationId="{D08B2AF2-143E-6112-D82B-E7C880532A5C}"/>
          </ac:cxnSpMkLst>
        </pc:cxnChg>
        <pc:cxnChg chg="add mod">
          <ac:chgData name="Sachin Pharswan" userId="c1fa340600793992" providerId="LiveId" clId="{05D1E758-813A-4654-B28D-9D2A62FDA1FD}" dt="2023-11-08T15:29:27.310" v="1404" actId="1076"/>
          <ac:cxnSpMkLst>
            <pc:docMk/>
            <pc:sldMk cId="2632395991" sldId="261"/>
            <ac:cxnSpMk id="10" creationId="{2A4F5D28-4017-AB10-4D5D-6FF401F5672B}"/>
          </ac:cxnSpMkLst>
        </pc:cxnChg>
        <pc:cxnChg chg="add mod">
          <ac:chgData name="Sachin Pharswan" userId="c1fa340600793992" providerId="LiveId" clId="{05D1E758-813A-4654-B28D-9D2A62FDA1FD}" dt="2023-11-08T15:29:10.901" v="1402" actId="1076"/>
          <ac:cxnSpMkLst>
            <pc:docMk/>
            <pc:sldMk cId="2632395991" sldId="261"/>
            <ac:cxnSpMk id="11" creationId="{98D7FCD4-C43D-5BC6-43A0-B5EACE66B33E}"/>
          </ac:cxnSpMkLst>
        </pc:cxnChg>
      </pc:sldChg>
      <pc:sldChg chg="addSp delSp modSp new add del mod ord setBg modClrScheme chgLayout">
        <pc:chgData name="Sachin Pharswan" userId="c1fa340600793992" providerId="LiveId" clId="{05D1E758-813A-4654-B28D-9D2A62FDA1FD}" dt="2023-11-08T15:16:40.019" v="1327" actId="47"/>
        <pc:sldMkLst>
          <pc:docMk/>
          <pc:sldMk cId="2134995868" sldId="262"/>
        </pc:sldMkLst>
        <pc:spChg chg="mod ord">
          <ac:chgData name="Sachin Pharswan" userId="c1fa340600793992" providerId="LiveId" clId="{05D1E758-813A-4654-B28D-9D2A62FDA1FD}" dt="2023-11-08T15:06:34.899" v="1231" actId="207"/>
          <ac:spMkLst>
            <pc:docMk/>
            <pc:sldMk cId="2134995868" sldId="262"/>
            <ac:spMk id="2" creationId="{BCBC8217-6BA9-4F6A-32A4-A566CEAFA2CD}"/>
          </ac:spMkLst>
        </pc:spChg>
        <pc:spChg chg="del">
          <ac:chgData name="Sachin Pharswan" userId="c1fa340600793992" providerId="LiveId" clId="{05D1E758-813A-4654-B28D-9D2A62FDA1FD}" dt="2023-11-08T14:39:10.178" v="935" actId="931"/>
          <ac:spMkLst>
            <pc:docMk/>
            <pc:sldMk cId="2134995868" sldId="262"/>
            <ac:spMk id="3" creationId="{CD1C84D8-B5AD-DF40-6991-9A29669B7CDC}"/>
          </ac:spMkLst>
        </pc:spChg>
        <pc:spChg chg="add mod ord">
          <ac:chgData name="Sachin Pharswan" userId="c1fa340600793992" providerId="LiveId" clId="{05D1E758-813A-4654-B28D-9D2A62FDA1FD}" dt="2023-11-08T15:08:22.320" v="1236" actId="207"/>
          <ac:spMkLst>
            <pc:docMk/>
            <pc:sldMk cId="2134995868" sldId="262"/>
            <ac:spMk id="6" creationId="{81791438-1DEB-A071-E2D8-13E6431DB683}"/>
          </ac:spMkLst>
        </pc:spChg>
        <pc:spChg chg="add del mod">
          <ac:chgData name="Sachin Pharswan" userId="c1fa340600793992" providerId="LiveId" clId="{05D1E758-813A-4654-B28D-9D2A62FDA1FD}" dt="2023-11-08T14:48:57.567" v="1061" actId="931"/>
          <ac:spMkLst>
            <pc:docMk/>
            <pc:sldMk cId="2134995868" sldId="262"/>
            <ac:spMk id="8" creationId="{77414150-2E61-904B-3FE1-BEBCB6C46156}"/>
          </ac:spMkLst>
        </pc:spChg>
        <pc:spChg chg="add del mod">
          <ac:chgData name="Sachin Pharswan" userId="c1fa340600793992" providerId="LiveId" clId="{05D1E758-813A-4654-B28D-9D2A62FDA1FD}" dt="2023-11-08T14:53:49.436" v="1095" actId="931"/>
          <ac:spMkLst>
            <pc:docMk/>
            <pc:sldMk cId="2134995868" sldId="262"/>
            <ac:spMk id="12" creationId="{3091D828-3EDB-DCC8-3A6B-9047323F503E}"/>
          </ac:spMkLst>
        </pc:spChg>
        <pc:spChg chg="add del mod">
          <ac:chgData name="Sachin Pharswan" userId="c1fa340600793992" providerId="LiveId" clId="{05D1E758-813A-4654-B28D-9D2A62FDA1FD}" dt="2023-11-08T15:01:28.389" v="1159" actId="478"/>
          <ac:spMkLst>
            <pc:docMk/>
            <pc:sldMk cId="2134995868" sldId="262"/>
            <ac:spMk id="19" creationId="{D6CCC571-AC08-C0ED-2162-20B7A324005F}"/>
          </ac:spMkLst>
        </pc:spChg>
        <pc:spChg chg="add del mod">
          <ac:chgData name="Sachin Pharswan" userId="c1fa340600793992" providerId="LiveId" clId="{05D1E758-813A-4654-B28D-9D2A62FDA1FD}" dt="2023-11-08T15:10:56.507" v="1240" actId="931"/>
          <ac:spMkLst>
            <pc:docMk/>
            <pc:sldMk cId="2134995868" sldId="262"/>
            <ac:spMk id="21" creationId="{B10B82AE-68C6-0F6F-6119-3995D1A5E5AB}"/>
          </ac:spMkLst>
        </pc:spChg>
        <pc:spChg chg="add del mod">
          <ac:chgData name="Sachin Pharswan" userId="c1fa340600793992" providerId="LiveId" clId="{05D1E758-813A-4654-B28D-9D2A62FDA1FD}" dt="2023-11-08T15:11:55.099" v="1242" actId="478"/>
          <ac:spMkLst>
            <pc:docMk/>
            <pc:sldMk cId="2134995868" sldId="262"/>
            <ac:spMk id="25" creationId="{85CFC724-9B14-A959-F3C3-CEE91E29CCBF}"/>
          </ac:spMkLst>
        </pc:spChg>
        <pc:picChg chg="add del mod ord">
          <ac:chgData name="Sachin Pharswan" userId="c1fa340600793992" providerId="LiveId" clId="{05D1E758-813A-4654-B28D-9D2A62FDA1FD}" dt="2023-11-08T14:48:53.503" v="1060" actId="478"/>
          <ac:picMkLst>
            <pc:docMk/>
            <pc:sldMk cId="2134995868" sldId="262"/>
            <ac:picMk id="5" creationId="{BDF0C3F7-C2D0-617F-72AE-EF74900AEDD1}"/>
          </ac:picMkLst>
        </pc:picChg>
        <pc:picChg chg="add del mod ord">
          <ac:chgData name="Sachin Pharswan" userId="c1fa340600793992" providerId="LiveId" clId="{05D1E758-813A-4654-B28D-9D2A62FDA1FD}" dt="2023-11-08T14:53:44.939" v="1094" actId="478"/>
          <ac:picMkLst>
            <pc:docMk/>
            <pc:sldMk cId="2134995868" sldId="262"/>
            <ac:picMk id="10" creationId="{B83460CA-CE9A-DBFC-65ED-4E7199121C68}"/>
          </ac:picMkLst>
        </pc:picChg>
        <pc:picChg chg="add del mod ord">
          <ac:chgData name="Sachin Pharswan" userId="c1fa340600793992" providerId="LiveId" clId="{05D1E758-813A-4654-B28D-9D2A62FDA1FD}" dt="2023-11-08T15:10:52.423" v="1239" actId="478"/>
          <ac:picMkLst>
            <pc:docMk/>
            <pc:sldMk cId="2134995868" sldId="262"/>
            <ac:picMk id="14" creationId="{DE8D083E-EDF0-F51F-0486-C89DE1B09228}"/>
          </ac:picMkLst>
        </pc:picChg>
        <pc:picChg chg="add del mod">
          <ac:chgData name="Sachin Pharswan" userId="c1fa340600793992" providerId="LiveId" clId="{05D1E758-813A-4654-B28D-9D2A62FDA1FD}" dt="2023-11-08T14:58:18.946" v="1151" actId="478"/>
          <ac:picMkLst>
            <pc:docMk/>
            <pc:sldMk cId="2134995868" sldId="262"/>
            <ac:picMk id="16" creationId="{08FD5D62-8E12-3D6A-AC77-91BCC88ECE70}"/>
          </ac:picMkLst>
        </pc:picChg>
        <pc:picChg chg="add del mod ord">
          <ac:chgData name="Sachin Pharswan" userId="c1fa340600793992" providerId="LiveId" clId="{05D1E758-813A-4654-B28D-9D2A62FDA1FD}" dt="2023-11-08T15:13:22.012" v="1310"/>
          <ac:picMkLst>
            <pc:docMk/>
            <pc:sldMk cId="2134995868" sldId="262"/>
            <ac:picMk id="18" creationId="{F42513BB-0324-A2DA-55C5-0FA63F6C0B1A}"/>
          </ac:picMkLst>
        </pc:picChg>
        <pc:picChg chg="add del mod">
          <ac:chgData name="Sachin Pharswan" userId="c1fa340600793992" providerId="LiveId" clId="{05D1E758-813A-4654-B28D-9D2A62FDA1FD}" dt="2023-11-08T15:11:36.913" v="1241" actId="478"/>
          <ac:picMkLst>
            <pc:docMk/>
            <pc:sldMk cId="2134995868" sldId="262"/>
            <ac:picMk id="23" creationId="{9CE4B205-1178-C42C-A81B-81F3C4ED7CA6}"/>
          </ac:picMkLst>
        </pc:picChg>
        <pc:picChg chg="add mod">
          <ac:chgData name="Sachin Pharswan" userId="c1fa340600793992" providerId="LiveId" clId="{05D1E758-813A-4654-B28D-9D2A62FDA1FD}" dt="2023-11-08T15:14:53.414" v="1325" actId="1076"/>
          <ac:picMkLst>
            <pc:docMk/>
            <pc:sldMk cId="2134995868" sldId="262"/>
            <ac:picMk id="27" creationId="{8D990CD3-42B6-FE9B-473A-7527467E1E1A}"/>
          </ac:picMkLst>
        </pc:picChg>
      </pc:sldChg>
      <pc:sldChg chg="new add del">
        <pc:chgData name="Sachin Pharswan" userId="c1fa340600793992" providerId="LiveId" clId="{05D1E758-813A-4654-B28D-9D2A62FDA1FD}" dt="2023-11-08T15:16:40.019" v="1327" actId="47"/>
        <pc:sldMkLst>
          <pc:docMk/>
          <pc:sldMk cId="3674996017" sldId="263"/>
        </pc:sldMkLst>
      </pc:sldChg>
    </pc:docChg>
  </pc:docChgLst>
  <pc:docChgLst>
    <pc:chgData name="Sachin Pharswan" userId="c1fa340600793992" providerId="LiveId" clId="{A3B6C9AA-7046-4DD8-AA6D-0E3946F4F2BB}"/>
    <pc:docChg chg="undo custSel addSld modSld">
      <pc:chgData name="Sachin Pharswan" userId="c1fa340600793992" providerId="LiveId" clId="{A3B6C9AA-7046-4DD8-AA6D-0E3946F4F2BB}" dt="2023-11-09T05:24:50.742" v="1836" actId="14100"/>
      <pc:docMkLst>
        <pc:docMk/>
      </pc:docMkLst>
      <pc:sldChg chg="addSp delSp modSp mod">
        <pc:chgData name="Sachin Pharswan" userId="c1fa340600793992" providerId="LiveId" clId="{A3B6C9AA-7046-4DD8-AA6D-0E3946F4F2BB}" dt="2023-11-09T04:12:11.259" v="571" actId="14861"/>
        <pc:sldMkLst>
          <pc:docMk/>
          <pc:sldMk cId="1955648384" sldId="258"/>
        </pc:sldMkLst>
        <pc:spChg chg="add del mod">
          <ac:chgData name="Sachin Pharswan" userId="c1fa340600793992" providerId="LiveId" clId="{A3B6C9AA-7046-4DD8-AA6D-0E3946F4F2BB}" dt="2023-11-09T03:56:59.275" v="232" actId="478"/>
          <ac:spMkLst>
            <pc:docMk/>
            <pc:sldMk cId="1955648384" sldId="258"/>
            <ac:spMk id="4" creationId="{92285E3E-0C1B-1CFB-DB21-50D3B9C0746C}"/>
          </ac:spMkLst>
        </pc:spChg>
        <pc:spChg chg="mod">
          <ac:chgData name="Sachin Pharswan" userId="c1fa340600793992" providerId="LiveId" clId="{A3B6C9AA-7046-4DD8-AA6D-0E3946F4F2BB}" dt="2023-11-09T03:58:55.151" v="242" actId="113"/>
          <ac:spMkLst>
            <pc:docMk/>
            <pc:sldMk cId="1955648384" sldId="258"/>
            <ac:spMk id="16" creationId="{36D0D383-104E-6E7B-0EB0-86446E18B767}"/>
          </ac:spMkLst>
        </pc:spChg>
        <pc:graphicFrameChg chg="del modGraphic">
          <ac:chgData name="Sachin Pharswan" userId="c1fa340600793992" providerId="LiveId" clId="{A3B6C9AA-7046-4DD8-AA6D-0E3946F4F2BB}" dt="2023-11-09T04:08:36.893" v="323" actId="478"/>
          <ac:graphicFrameMkLst>
            <pc:docMk/>
            <pc:sldMk cId="1955648384" sldId="258"/>
            <ac:graphicFrameMk id="6" creationId="{7E0A7108-F8CD-5FD3-8245-4E79BF8E4489}"/>
          </ac:graphicFrameMkLst>
        </pc:graphicFrameChg>
        <pc:picChg chg="add mod ord">
          <ac:chgData name="Sachin Pharswan" userId="c1fa340600793992" providerId="LiveId" clId="{A3B6C9AA-7046-4DD8-AA6D-0E3946F4F2BB}" dt="2023-11-09T04:00:37.883" v="317" actId="29295"/>
          <ac:picMkLst>
            <pc:docMk/>
            <pc:sldMk cId="1955648384" sldId="258"/>
            <ac:picMk id="3" creationId="{F9EBFF24-1390-8BB1-B3BD-0E5FC4D76A68}"/>
          </ac:picMkLst>
        </pc:picChg>
        <pc:picChg chg="add mod">
          <ac:chgData name="Sachin Pharswan" userId="c1fa340600793992" providerId="LiveId" clId="{A3B6C9AA-7046-4DD8-AA6D-0E3946F4F2BB}" dt="2023-11-09T04:12:11.259" v="571" actId="14861"/>
          <ac:picMkLst>
            <pc:docMk/>
            <pc:sldMk cId="1955648384" sldId="258"/>
            <ac:picMk id="7" creationId="{2A1C3657-27C1-0009-859E-6B7BF8DEEFE4}"/>
          </ac:picMkLst>
        </pc:picChg>
      </pc:sldChg>
      <pc:sldChg chg="addSp delSp modSp mod">
        <pc:chgData name="Sachin Pharswan" userId="c1fa340600793992" providerId="LiveId" clId="{A3B6C9AA-7046-4DD8-AA6D-0E3946F4F2BB}" dt="2023-11-09T04:21:29.184" v="615" actId="29295"/>
        <pc:sldMkLst>
          <pc:docMk/>
          <pc:sldMk cId="1696836749" sldId="259"/>
        </pc:sldMkLst>
        <pc:spChg chg="mod">
          <ac:chgData name="Sachin Pharswan" userId="c1fa340600793992" providerId="LiveId" clId="{A3B6C9AA-7046-4DD8-AA6D-0E3946F4F2BB}" dt="2023-11-09T04:21:22.309" v="610" actId="1076"/>
          <ac:spMkLst>
            <pc:docMk/>
            <pc:sldMk cId="1696836749" sldId="259"/>
            <ac:spMk id="2" creationId="{32F8C84D-3C9A-58C0-95CA-BA58F72EFD60}"/>
          </ac:spMkLst>
        </pc:spChg>
        <pc:spChg chg="add del mod">
          <ac:chgData name="Sachin Pharswan" userId="c1fa340600793992" providerId="LiveId" clId="{A3B6C9AA-7046-4DD8-AA6D-0E3946F4F2BB}" dt="2023-11-09T04:17:43.365" v="573" actId="478"/>
          <ac:spMkLst>
            <pc:docMk/>
            <pc:sldMk cId="1696836749" sldId="259"/>
            <ac:spMk id="6" creationId="{79CCE404-2DDA-6AB9-C4C4-6767530ADA42}"/>
          </ac:spMkLst>
        </pc:spChg>
        <pc:picChg chg="add mod ord">
          <ac:chgData name="Sachin Pharswan" userId="c1fa340600793992" providerId="LiveId" clId="{A3B6C9AA-7046-4DD8-AA6D-0E3946F4F2BB}" dt="2023-11-09T04:18:42.708" v="593" actId="29295"/>
          <ac:picMkLst>
            <pc:docMk/>
            <pc:sldMk cId="1696836749" sldId="259"/>
            <ac:picMk id="4" creationId="{4D50347B-4B19-70A0-3548-9D0995AE0F33}"/>
          </ac:picMkLst>
        </pc:picChg>
        <pc:picChg chg="mod">
          <ac:chgData name="Sachin Pharswan" userId="c1fa340600793992" providerId="LiveId" clId="{A3B6C9AA-7046-4DD8-AA6D-0E3946F4F2BB}" dt="2023-11-09T04:21:29.184" v="615" actId="29295"/>
          <ac:picMkLst>
            <pc:docMk/>
            <pc:sldMk cId="1696836749" sldId="259"/>
            <ac:picMk id="5" creationId="{7CB754A4-B67C-31CC-416B-590CF50A70AD}"/>
          </ac:picMkLst>
        </pc:picChg>
      </pc:sldChg>
      <pc:sldChg chg="delSp">
        <pc:chgData name="Sachin Pharswan" userId="c1fa340600793992" providerId="LiveId" clId="{A3B6C9AA-7046-4DD8-AA6D-0E3946F4F2BB}" dt="2023-11-09T05:14:35.005" v="1713"/>
        <pc:sldMkLst>
          <pc:docMk/>
          <pc:sldMk cId="2435522450" sldId="260"/>
        </pc:sldMkLst>
        <pc:picChg chg="del">
          <ac:chgData name="Sachin Pharswan" userId="c1fa340600793992" providerId="LiveId" clId="{A3B6C9AA-7046-4DD8-AA6D-0E3946F4F2BB}" dt="2023-11-09T05:14:35.005" v="1713"/>
          <ac:picMkLst>
            <pc:docMk/>
            <pc:sldMk cId="2435522450" sldId="260"/>
            <ac:picMk id="3" creationId="{6DC96C3F-EC3D-17B4-D135-7305DE5A5566}"/>
          </ac:picMkLst>
        </pc:picChg>
      </pc:sldChg>
      <pc:sldChg chg="modSp mod">
        <pc:chgData name="Sachin Pharswan" userId="c1fa340600793992" providerId="LiveId" clId="{A3B6C9AA-7046-4DD8-AA6D-0E3946F4F2BB}" dt="2023-11-09T04:48:04.615" v="1341" actId="1076"/>
        <pc:sldMkLst>
          <pc:docMk/>
          <pc:sldMk cId="2632395991" sldId="261"/>
        </pc:sldMkLst>
        <pc:spChg chg="mod">
          <ac:chgData name="Sachin Pharswan" userId="c1fa340600793992" providerId="LiveId" clId="{A3B6C9AA-7046-4DD8-AA6D-0E3946F4F2BB}" dt="2023-11-09T04:48:04.615" v="1341" actId="1076"/>
          <ac:spMkLst>
            <pc:docMk/>
            <pc:sldMk cId="2632395991" sldId="261"/>
            <ac:spMk id="2" creationId="{C6659164-88D1-7A58-987C-38FC601268A8}"/>
          </ac:spMkLst>
        </pc:spChg>
        <pc:spChg chg="mod">
          <ac:chgData name="Sachin Pharswan" userId="c1fa340600793992" providerId="LiveId" clId="{A3B6C9AA-7046-4DD8-AA6D-0E3946F4F2BB}" dt="2023-11-08T16:36:34.327" v="59" actId="14861"/>
          <ac:spMkLst>
            <pc:docMk/>
            <pc:sldMk cId="2632395991" sldId="261"/>
            <ac:spMk id="6" creationId="{27A46476-3DFD-882B-2605-43723916E303}"/>
          </ac:spMkLst>
        </pc:spChg>
        <pc:spChg chg="mod">
          <ac:chgData name="Sachin Pharswan" userId="c1fa340600793992" providerId="LiveId" clId="{A3B6C9AA-7046-4DD8-AA6D-0E3946F4F2BB}" dt="2023-11-08T16:36:42.053" v="80" actId="14861"/>
          <ac:spMkLst>
            <pc:docMk/>
            <pc:sldMk cId="2632395991" sldId="261"/>
            <ac:spMk id="9" creationId="{A40DEB4D-C168-432A-3139-86AAAEED6EA6}"/>
          </ac:spMkLst>
        </pc:spChg>
        <pc:spChg chg="mod">
          <ac:chgData name="Sachin Pharswan" userId="c1fa340600793992" providerId="LiveId" clId="{A3B6C9AA-7046-4DD8-AA6D-0E3946F4F2BB}" dt="2023-11-08T16:37:05.234" v="215" actId="14861"/>
          <ac:spMkLst>
            <pc:docMk/>
            <pc:sldMk cId="2632395991" sldId="261"/>
            <ac:spMk id="12" creationId="{53D246AA-AF31-F662-06FF-8EB6F9261959}"/>
          </ac:spMkLst>
        </pc:spChg>
        <pc:spChg chg="mod">
          <ac:chgData name="Sachin Pharswan" userId="c1fa340600793992" providerId="LiveId" clId="{A3B6C9AA-7046-4DD8-AA6D-0E3946F4F2BB}" dt="2023-11-08T16:36:51.791" v="102" actId="14861"/>
          <ac:spMkLst>
            <pc:docMk/>
            <pc:sldMk cId="2632395991" sldId="261"/>
            <ac:spMk id="13" creationId="{54E87EDE-5D95-E11E-D3EC-4AEF49513B85}"/>
          </ac:spMkLst>
        </pc:spChg>
        <pc:cxnChg chg="mod">
          <ac:chgData name="Sachin Pharswan" userId="c1fa340600793992" providerId="LiveId" clId="{A3B6C9AA-7046-4DD8-AA6D-0E3946F4F2BB}" dt="2023-11-08T16:37:18.884" v="216" actId="14100"/>
          <ac:cxnSpMkLst>
            <pc:docMk/>
            <pc:sldMk cId="2632395991" sldId="261"/>
            <ac:cxnSpMk id="8" creationId="{D08B2AF2-143E-6112-D82B-E7C880532A5C}"/>
          </ac:cxnSpMkLst>
        </pc:cxnChg>
        <pc:cxnChg chg="mod">
          <ac:chgData name="Sachin Pharswan" userId="c1fa340600793992" providerId="LiveId" clId="{A3B6C9AA-7046-4DD8-AA6D-0E3946F4F2BB}" dt="2023-11-08T16:37:25.766" v="218" actId="14100"/>
          <ac:cxnSpMkLst>
            <pc:docMk/>
            <pc:sldMk cId="2632395991" sldId="261"/>
            <ac:cxnSpMk id="11" creationId="{98D7FCD4-C43D-5BC6-43A0-B5EACE66B33E}"/>
          </ac:cxnSpMkLst>
        </pc:cxnChg>
      </pc:sldChg>
      <pc:sldChg chg="modSp mod">
        <pc:chgData name="Sachin Pharswan" userId="c1fa340600793992" providerId="LiveId" clId="{A3B6C9AA-7046-4DD8-AA6D-0E3946F4F2BB}" dt="2023-11-09T04:48:28.506" v="1342" actId="2711"/>
        <pc:sldMkLst>
          <pc:docMk/>
          <pc:sldMk cId="2134995868" sldId="262"/>
        </pc:sldMkLst>
        <pc:spChg chg="mod">
          <ac:chgData name="Sachin Pharswan" userId="c1fa340600793992" providerId="LiveId" clId="{A3B6C9AA-7046-4DD8-AA6D-0E3946F4F2BB}" dt="2023-11-09T04:48:28.506" v="1342" actId="2711"/>
          <ac:spMkLst>
            <pc:docMk/>
            <pc:sldMk cId="2134995868" sldId="262"/>
            <ac:spMk id="2" creationId="{BCBC8217-6BA9-4F6A-32A4-A566CEAFA2CD}"/>
          </ac:spMkLst>
        </pc:spChg>
        <pc:picChg chg="mod">
          <ac:chgData name="Sachin Pharswan" userId="c1fa340600793992" providerId="LiveId" clId="{A3B6C9AA-7046-4DD8-AA6D-0E3946F4F2BB}" dt="2023-11-08T16:38:21.196" v="230"/>
          <ac:picMkLst>
            <pc:docMk/>
            <pc:sldMk cId="2134995868" sldId="262"/>
            <ac:picMk id="27" creationId="{8D990CD3-42B6-FE9B-473A-7527467E1E1A}"/>
          </ac:picMkLst>
        </pc:picChg>
      </pc:sldChg>
      <pc:sldChg chg="addSp delSp modSp mod modClrScheme chgLayout">
        <pc:chgData name="Sachin Pharswan" userId="c1fa340600793992" providerId="LiveId" clId="{A3B6C9AA-7046-4DD8-AA6D-0E3946F4F2BB}" dt="2023-11-09T04:47:34" v="1337" actId="2711"/>
        <pc:sldMkLst>
          <pc:docMk/>
          <pc:sldMk cId="3674996017" sldId="263"/>
        </pc:sldMkLst>
        <pc:spChg chg="mod ord">
          <ac:chgData name="Sachin Pharswan" userId="c1fa340600793992" providerId="LiveId" clId="{A3B6C9AA-7046-4DD8-AA6D-0E3946F4F2BB}" dt="2023-11-09T04:27:24.357" v="916" actId="700"/>
          <ac:spMkLst>
            <pc:docMk/>
            <pc:sldMk cId="3674996017" sldId="263"/>
            <ac:spMk id="2" creationId="{04205B8F-B00C-2B43-40AE-443B24965BD1}"/>
          </ac:spMkLst>
        </pc:spChg>
        <pc:spChg chg="del">
          <ac:chgData name="Sachin Pharswan" userId="c1fa340600793992" providerId="LiveId" clId="{A3B6C9AA-7046-4DD8-AA6D-0E3946F4F2BB}" dt="2023-11-09T04:24:05.505" v="636" actId="931"/>
          <ac:spMkLst>
            <pc:docMk/>
            <pc:sldMk cId="3674996017" sldId="263"/>
            <ac:spMk id="3" creationId="{9315A01B-D9B1-414B-C1F1-E33B32A30009}"/>
          </ac:spMkLst>
        </pc:spChg>
        <pc:spChg chg="add del mod">
          <ac:chgData name="Sachin Pharswan" userId="c1fa340600793992" providerId="LiveId" clId="{A3B6C9AA-7046-4DD8-AA6D-0E3946F4F2BB}" dt="2023-11-09T04:24:09.658" v="637" actId="478"/>
          <ac:spMkLst>
            <pc:docMk/>
            <pc:sldMk cId="3674996017" sldId="263"/>
            <ac:spMk id="6" creationId="{991F11B9-3F8A-75E7-93BF-27B78CF01AC1}"/>
          </ac:spMkLst>
        </pc:spChg>
        <pc:spChg chg="add mod ord">
          <ac:chgData name="Sachin Pharswan" userId="c1fa340600793992" providerId="LiveId" clId="{A3B6C9AA-7046-4DD8-AA6D-0E3946F4F2BB}" dt="2023-11-09T04:47:34" v="1337" actId="2711"/>
          <ac:spMkLst>
            <pc:docMk/>
            <pc:sldMk cId="3674996017" sldId="263"/>
            <ac:spMk id="7" creationId="{3C8A759E-B5B5-68C8-185A-CCCF6571861D}"/>
          </ac:spMkLst>
        </pc:spChg>
        <pc:picChg chg="add mod ord">
          <ac:chgData name="Sachin Pharswan" userId="c1fa340600793992" providerId="LiveId" clId="{A3B6C9AA-7046-4DD8-AA6D-0E3946F4F2BB}" dt="2023-11-09T04:27:49.232" v="928" actId="171"/>
          <ac:picMkLst>
            <pc:docMk/>
            <pc:sldMk cId="3674996017" sldId="263"/>
            <ac:picMk id="5" creationId="{9D0EE8A7-B4B3-7C20-0C7E-28C1EE347671}"/>
          </ac:picMkLst>
        </pc:picChg>
      </pc:sldChg>
      <pc:sldChg chg="addSp delSp modSp new mod">
        <pc:chgData name="Sachin Pharswan" userId="c1fa340600793992" providerId="LiveId" clId="{A3B6C9AA-7046-4DD8-AA6D-0E3946F4F2BB}" dt="2023-11-09T04:48:41.277" v="1348" actId="20577"/>
        <pc:sldMkLst>
          <pc:docMk/>
          <pc:sldMk cId="1185773332" sldId="264"/>
        </pc:sldMkLst>
        <pc:spChg chg="mod">
          <ac:chgData name="Sachin Pharswan" userId="c1fa340600793992" providerId="LiveId" clId="{A3B6C9AA-7046-4DD8-AA6D-0E3946F4F2BB}" dt="2023-11-09T04:48:41.277" v="1348" actId="20577"/>
          <ac:spMkLst>
            <pc:docMk/>
            <pc:sldMk cId="1185773332" sldId="264"/>
            <ac:spMk id="2" creationId="{31EF6711-07FA-01CC-B11E-0C174A63CCF8}"/>
          </ac:spMkLst>
        </pc:spChg>
        <pc:spChg chg="mod">
          <ac:chgData name="Sachin Pharswan" userId="c1fa340600793992" providerId="LiveId" clId="{A3B6C9AA-7046-4DD8-AA6D-0E3946F4F2BB}" dt="2023-11-09T04:46:44.636" v="1327" actId="207"/>
          <ac:spMkLst>
            <pc:docMk/>
            <pc:sldMk cId="1185773332" sldId="264"/>
            <ac:spMk id="3" creationId="{EB3CED6D-6DA9-7F3F-0947-7C16DD90D032}"/>
          </ac:spMkLst>
        </pc:spChg>
        <pc:spChg chg="add del mod">
          <ac:chgData name="Sachin Pharswan" userId="c1fa340600793992" providerId="LiveId" clId="{A3B6C9AA-7046-4DD8-AA6D-0E3946F4F2BB}" dt="2023-11-09T04:45:19.019" v="1312" actId="478"/>
          <ac:spMkLst>
            <pc:docMk/>
            <pc:sldMk cId="1185773332" sldId="264"/>
            <ac:spMk id="8" creationId="{96D1F89C-B421-9313-1024-A7769D73F354}"/>
          </ac:spMkLst>
        </pc:spChg>
        <pc:picChg chg="add mod">
          <ac:chgData name="Sachin Pharswan" userId="c1fa340600793992" providerId="LiveId" clId="{A3B6C9AA-7046-4DD8-AA6D-0E3946F4F2BB}" dt="2023-11-09T04:47:14.779" v="1336" actId="29295"/>
          <ac:picMkLst>
            <pc:docMk/>
            <pc:sldMk cId="1185773332" sldId="264"/>
            <ac:picMk id="5" creationId="{3FADEAB1-A653-B194-0596-53C7FBBA76BC}"/>
          </ac:picMkLst>
        </pc:picChg>
        <pc:picChg chg="add mod ord">
          <ac:chgData name="Sachin Pharswan" userId="c1fa340600793992" providerId="LiveId" clId="{A3B6C9AA-7046-4DD8-AA6D-0E3946F4F2BB}" dt="2023-11-09T04:46:29.133" v="1326"/>
          <ac:picMkLst>
            <pc:docMk/>
            <pc:sldMk cId="1185773332" sldId="264"/>
            <ac:picMk id="7" creationId="{ADC457D3-5B89-1C33-0D9A-9786E5F03740}"/>
          </ac:picMkLst>
        </pc:picChg>
      </pc:sldChg>
      <pc:sldChg chg="addSp modSp new mod">
        <pc:chgData name="Sachin Pharswan" userId="c1fa340600793992" providerId="LiveId" clId="{A3B6C9AA-7046-4DD8-AA6D-0E3946F4F2BB}" dt="2023-11-09T05:06:05.768" v="1712" actId="14861"/>
        <pc:sldMkLst>
          <pc:docMk/>
          <pc:sldMk cId="2486323675" sldId="265"/>
        </pc:sldMkLst>
        <pc:spChg chg="mod">
          <ac:chgData name="Sachin Pharswan" userId="c1fa340600793992" providerId="LiveId" clId="{A3B6C9AA-7046-4DD8-AA6D-0E3946F4F2BB}" dt="2023-11-09T05:01:49.221" v="1556" actId="1076"/>
          <ac:spMkLst>
            <pc:docMk/>
            <pc:sldMk cId="2486323675" sldId="265"/>
            <ac:spMk id="2" creationId="{1D5D4189-1ABF-33CC-5966-A119AFE90900}"/>
          </ac:spMkLst>
        </pc:spChg>
        <pc:spChg chg="add mod">
          <ac:chgData name="Sachin Pharswan" userId="c1fa340600793992" providerId="LiveId" clId="{A3B6C9AA-7046-4DD8-AA6D-0E3946F4F2BB}" dt="2023-11-09T05:05:20.068" v="1661" actId="14861"/>
          <ac:spMkLst>
            <pc:docMk/>
            <pc:sldMk cId="2486323675" sldId="265"/>
            <ac:spMk id="3" creationId="{96D95C2F-FC9E-392E-1F4D-2444BCEB921C}"/>
          </ac:spMkLst>
        </pc:spChg>
        <pc:spChg chg="add mod">
          <ac:chgData name="Sachin Pharswan" userId="c1fa340600793992" providerId="LiveId" clId="{A3B6C9AA-7046-4DD8-AA6D-0E3946F4F2BB}" dt="2023-11-09T05:05:25.588" v="1662" actId="14861"/>
          <ac:spMkLst>
            <pc:docMk/>
            <pc:sldMk cId="2486323675" sldId="265"/>
            <ac:spMk id="4" creationId="{621ECCF3-FD29-B6AB-EE45-99099D03BCC3}"/>
          </ac:spMkLst>
        </pc:spChg>
        <pc:spChg chg="add mod">
          <ac:chgData name="Sachin Pharswan" userId="c1fa340600793992" providerId="LiveId" clId="{A3B6C9AA-7046-4DD8-AA6D-0E3946F4F2BB}" dt="2023-11-09T05:05:30.776" v="1663" actId="14861"/>
          <ac:spMkLst>
            <pc:docMk/>
            <pc:sldMk cId="2486323675" sldId="265"/>
            <ac:spMk id="5" creationId="{6A68EF36-7CC7-6383-EBF5-135026B27F0D}"/>
          </ac:spMkLst>
        </pc:spChg>
        <pc:spChg chg="add mod">
          <ac:chgData name="Sachin Pharswan" userId="c1fa340600793992" providerId="LiveId" clId="{A3B6C9AA-7046-4DD8-AA6D-0E3946F4F2BB}" dt="2023-11-09T05:06:05.768" v="1712" actId="14861"/>
          <ac:spMkLst>
            <pc:docMk/>
            <pc:sldMk cId="2486323675" sldId="265"/>
            <ac:spMk id="6" creationId="{D5ABBBAF-DFE1-0D98-D27E-C889F8D35C10}"/>
          </ac:spMkLst>
        </pc:spChg>
        <pc:spChg chg="add mod">
          <ac:chgData name="Sachin Pharswan" userId="c1fa340600793992" providerId="LiveId" clId="{A3B6C9AA-7046-4DD8-AA6D-0E3946F4F2BB}" dt="2023-11-09T05:05:45.796" v="1687" actId="14861"/>
          <ac:spMkLst>
            <pc:docMk/>
            <pc:sldMk cId="2486323675" sldId="265"/>
            <ac:spMk id="7" creationId="{D058B5E2-6C6C-3C70-F183-86919D0BFA4B}"/>
          </ac:spMkLst>
        </pc:spChg>
        <pc:picChg chg="add mod ord">
          <ac:chgData name="Sachin Pharswan" userId="c1fa340600793992" providerId="LiveId" clId="{A3B6C9AA-7046-4DD8-AA6D-0E3946F4F2BB}" dt="2023-11-09T05:04:20.913" v="1592"/>
          <ac:picMkLst>
            <pc:docMk/>
            <pc:sldMk cId="2486323675" sldId="265"/>
            <ac:picMk id="15" creationId="{057BF68A-6A50-F469-EF1F-4229CC86CD79}"/>
          </ac:picMkLst>
        </pc:picChg>
        <pc:cxnChg chg="add mod">
          <ac:chgData name="Sachin Pharswan" userId="c1fa340600793992" providerId="LiveId" clId="{A3B6C9AA-7046-4DD8-AA6D-0E3946F4F2BB}" dt="2023-11-09T05:00:15.504" v="1538" actId="1076"/>
          <ac:cxnSpMkLst>
            <pc:docMk/>
            <pc:sldMk cId="2486323675" sldId="265"/>
            <ac:cxnSpMk id="9" creationId="{764ED86D-634F-2035-E3CC-46FCE4F6E4A4}"/>
          </ac:cxnSpMkLst>
        </pc:cxnChg>
        <pc:cxnChg chg="add mod">
          <ac:chgData name="Sachin Pharswan" userId="c1fa340600793992" providerId="LiveId" clId="{A3B6C9AA-7046-4DD8-AA6D-0E3946F4F2BB}" dt="2023-11-09T05:01:23.700" v="1549" actId="14100"/>
          <ac:cxnSpMkLst>
            <pc:docMk/>
            <pc:sldMk cId="2486323675" sldId="265"/>
            <ac:cxnSpMk id="10" creationId="{99648E15-DBC9-6E57-57F4-32212B1A0E33}"/>
          </ac:cxnSpMkLst>
        </pc:cxnChg>
        <pc:cxnChg chg="add mod">
          <ac:chgData name="Sachin Pharswan" userId="c1fa340600793992" providerId="LiveId" clId="{A3B6C9AA-7046-4DD8-AA6D-0E3946F4F2BB}" dt="2023-11-09T05:00:31.416" v="1541" actId="1076"/>
          <ac:cxnSpMkLst>
            <pc:docMk/>
            <pc:sldMk cId="2486323675" sldId="265"/>
            <ac:cxnSpMk id="11" creationId="{08D2E033-F4BC-9D93-1ACB-76B931582992}"/>
          </ac:cxnSpMkLst>
        </pc:cxnChg>
        <pc:cxnChg chg="add mod">
          <ac:chgData name="Sachin Pharswan" userId="c1fa340600793992" providerId="LiveId" clId="{A3B6C9AA-7046-4DD8-AA6D-0E3946F4F2BB}" dt="2023-11-09T05:01:02.728" v="1545" actId="1076"/>
          <ac:cxnSpMkLst>
            <pc:docMk/>
            <pc:sldMk cId="2486323675" sldId="265"/>
            <ac:cxnSpMk id="12" creationId="{A81922A2-083B-7F9D-17FF-EBCF7481C1C2}"/>
          </ac:cxnSpMkLst>
        </pc:cxnChg>
      </pc:sldChg>
      <pc:sldChg chg="addSp delSp modSp add mod">
        <pc:chgData name="Sachin Pharswan" userId="c1fa340600793992" providerId="LiveId" clId="{A3B6C9AA-7046-4DD8-AA6D-0E3946F4F2BB}" dt="2023-11-09T05:23:50.503" v="1832" actId="14100"/>
        <pc:sldMkLst>
          <pc:docMk/>
          <pc:sldMk cId="2396269004" sldId="266"/>
        </pc:sldMkLst>
        <pc:spChg chg="add mod">
          <ac:chgData name="Sachin Pharswan" userId="c1fa340600793992" providerId="LiveId" clId="{A3B6C9AA-7046-4DD8-AA6D-0E3946F4F2BB}" dt="2023-11-09T05:16:03.635" v="1728" actId="14100"/>
          <ac:spMkLst>
            <pc:docMk/>
            <pc:sldMk cId="2396269004" sldId="266"/>
            <ac:spMk id="2" creationId="{E6DB00A3-28EA-4C67-A4DC-894D604FCB79}"/>
          </ac:spMkLst>
        </pc:spChg>
        <pc:spChg chg="add del mod">
          <ac:chgData name="Sachin Pharswan" userId="c1fa340600793992" providerId="LiveId" clId="{A3B6C9AA-7046-4DD8-AA6D-0E3946F4F2BB}" dt="2023-11-09T05:16:05.088" v="1730"/>
          <ac:spMkLst>
            <pc:docMk/>
            <pc:sldMk cId="2396269004" sldId="266"/>
            <ac:spMk id="3" creationId="{62E8CF4C-C949-BE07-6A16-02ED02C958E0}"/>
          </ac:spMkLst>
        </pc:spChg>
        <pc:spChg chg="mod">
          <ac:chgData name="Sachin Pharswan" userId="c1fa340600793992" providerId="LiveId" clId="{A3B6C9AA-7046-4DD8-AA6D-0E3946F4F2BB}" dt="2023-11-09T05:23:50.503" v="1832" actId="14100"/>
          <ac:spMkLst>
            <pc:docMk/>
            <pc:sldMk cId="2396269004" sldId="266"/>
            <ac:spMk id="5" creationId="{A20D63D3-8356-C152-2F66-04E6B9A984D3}"/>
          </ac:spMkLst>
        </pc:spChg>
        <pc:spChg chg="mod">
          <ac:chgData name="Sachin Pharswan" userId="c1fa340600793992" providerId="LiveId" clId="{A3B6C9AA-7046-4DD8-AA6D-0E3946F4F2BB}" dt="2023-11-09T05:19:56.065" v="1764" actId="1076"/>
          <ac:spMkLst>
            <pc:docMk/>
            <pc:sldMk cId="2396269004" sldId="266"/>
            <ac:spMk id="6" creationId="{2738152F-5FF4-2E30-225B-4C9BFA62FF72}"/>
          </ac:spMkLst>
        </pc:spChg>
        <pc:spChg chg="mod">
          <ac:chgData name="Sachin Pharswan" userId="c1fa340600793992" providerId="LiveId" clId="{A3B6C9AA-7046-4DD8-AA6D-0E3946F4F2BB}" dt="2023-11-09T05:20:08.748" v="1768" actId="1076"/>
          <ac:spMkLst>
            <pc:docMk/>
            <pc:sldMk cId="2396269004" sldId="266"/>
            <ac:spMk id="13" creationId="{F42CAA37-3FFE-6F05-BFB5-D58A4DF8F04F}"/>
          </ac:spMkLst>
        </pc:spChg>
        <pc:spChg chg="mod">
          <ac:chgData name="Sachin Pharswan" userId="c1fa340600793992" providerId="LiveId" clId="{A3B6C9AA-7046-4DD8-AA6D-0E3946F4F2BB}" dt="2023-11-09T05:19:59.130" v="1765" actId="1076"/>
          <ac:spMkLst>
            <pc:docMk/>
            <pc:sldMk cId="2396269004" sldId="266"/>
            <ac:spMk id="14" creationId="{769D2F68-3BC4-5354-64CE-33A9EB15A5FC}"/>
          </ac:spMkLst>
        </pc:spChg>
        <pc:spChg chg="mod">
          <ac:chgData name="Sachin Pharswan" userId="c1fa340600793992" providerId="LiveId" clId="{A3B6C9AA-7046-4DD8-AA6D-0E3946F4F2BB}" dt="2023-11-09T05:16:54.936" v="1737" actId="1076"/>
          <ac:spMkLst>
            <pc:docMk/>
            <pc:sldMk cId="2396269004" sldId="266"/>
            <ac:spMk id="18" creationId="{CB511E4C-96A9-FB89-289D-577D508335F4}"/>
          </ac:spMkLst>
        </pc:spChg>
        <pc:spChg chg="add del mod">
          <ac:chgData name="Sachin Pharswan" userId="c1fa340600793992" providerId="LiveId" clId="{A3B6C9AA-7046-4DD8-AA6D-0E3946F4F2BB}" dt="2023-11-09T05:22:23.745" v="1774" actId="478"/>
          <ac:spMkLst>
            <pc:docMk/>
            <pc:sldMk cId="2396269004" sldId="266"/>
            <ac:spMk id="20" creationId="{74B03620-EF5A-D26A-B6A7-C0876369C0CF}"/>
          </ac:spMkLst>
        </pc:spChg>
        <pc:spChg chg="mod">
          <ac:chgData name="Sachin Pharswan" userId="c1fa340600793992" providerId="LiveId" clId="{A3B6C9AA-7046-4DD8-AA6D-0E3946F4F2BB}" dt="2023-11-09T05:19:36.294" v="1761" actId="1076"/>
          <ac:spMkLst>
            <pc:docMk/>
            <pc:sldMk cId="2396269004" sldId="266"/>
            <ac:spMk id="28" creationId="{0F69EE2D-4163-481B-30C8-E043295966D3}"/>
          </ac:spMkLst>
        </pc:spChg>
        <pc:spChg chg="mod">
          <ac:chgData name="Sachin Pharswan" userId="c1fa340600793992" providerId="LiveId" clId="{A3B6C9AA-7046-4DD8-AA6D-0E3946F4F2BB}" dt="2023-11-09T05:17:50.016" v="1749" actId="1076"/>
          <ac:spMkLst>
            <pc:docMk/>
            <pc:sldMk cId="2396269004" sldId="266"/>
            <ac:spMk id="29" creationId="{E77E5EC7-7997-5464-26C5-9F0059781891}"/>
          </ac:spMkLst>
        </pc:spChg>
        <pc:spChg chg="mod">
          <ac:chgData name="Sachin Pharswan" userId="c1fa340600793992" providerId="LiveId" clId="{A3B6C9AA-7046-4DD8-AA6D-0E3946F4F2BB}" dt="2023-11-09T05:17:09.777" v="1740" actId="1076"/>
          <ac:spMkLst>
            <pc:docMk/>
            <pc:sldMk cId="2396269004" sldId="266"/>
            <ac:spMk id="58" creationId="{FED2EFAB-46AE-8AD9-C2ED-63485E3A031C}"/>
          </ac:spMkLst>
        </pc:spChg>
        <pc:spChg chg="mod">
          <ac:chgData name="Sachin Pharswan" userId="c1fa340600793992" providerId="LiveId" clId="{A3B6C9AA-7046-4DD8-AA6D-0E3946F4F2BB}" dt="2023-11-09T05:19:49.091" v="1763" actId="14100"/>
          <ac:spMkLst>
            <pc:docMk/>
            <pc:sldMk cId="2396269004" sldId="266"/>
            <ac:spMk id="59" creationId="{1F600C86-FFD7-D57E-D571-4F3A08E09E0C}"/>
          </ac:spMkLst>
        </pc:spChg>
        <pc:spChg chg="del mod">
          <ac:chgData name="Sachin Pharswan" userId="c1fa340600793992" providerId="LiveId" clId="{A3B6C9AA-7046-4DD8-AA6D-0E3946F4F2BB}" dt="2023-11-09T05:14:52.122" v="1717" actId="478"/>
          <ac:spMkLst>
            <pc:docMk/>
            <pc:sldMk cId="2396269004" sldId="266"/>
            <ac:spMk id="60" creationId="{FB511E83-9BA5-F8F9-97F2-15C1979B1E8F}"/>
          </ac:spMkLst>
        </pc:spChg>
        <pc:picChg chg="add mod ord modCrop">
          <ac:chgData name="Sachin Pharswan" userId="c1fa340600793992" providerId="LiveId" clId="{A3B6C9AA-7046-4DD8-AA6D-0E3946F4F2BB}" dt="2023-11-09T05:23:23.507" v="1829" actId="171"/>
          <ac:picMkLst>
            <pc:docMk/>
            <pc:sldMk cId="2396269004" sldId="266"/>
            <ac:picMk id="19" creationId="{FAE70CFF-078A-03A9-2211-2C6BD3B2FCFA}"/>
          </ac:picMkLst>
        </pc:picChg>
        <pc:picChg chg="mod">
          <ac:chgData name="Sachin Pharswan" userId="c1fa340600793992" providerId="LiveId" clId="{A3B6C9AA-7046-4DD8-AA6D-0E3946F4F2BB}" dt="2023-11-09T05:23:32.406" v="1830" actId="207"/>
          <ac:picMkLst>
            <pc:docMk/>
            <pc:sldMk cId="2396269004" sldId="266"/>
            <ac:picMk id="23" creationId="{156DBAFC-8757-C6BF-290C-C9C48AAB4CF7}"/>
          </ac:picMkLst>
        </pc:picChg>
        <pc:picChg chg="mod">
          <ac:chgData name="Sachin Pharswan" userId="c1fa340600793992" providerId="LiveId" clId="{A3B6C9AA-7046-4DD8-AA6D-0E3946F4F2BB}" dt="2023-11-09T05:23:37.159" v="1831" actId="207"/>
          <ac:picMkLst>
            <pc:docMk/>
            <pc:sldMk cId="2396269004" sldId="266"/>
            <ac:picMk id="25" creationId="{372F9205-075C-450B-1E15-A38E5E13376C}"/>
          </ac:picMkLst>
        </pc:picChg>
        <pc:cxnChg chg="mod">
          <ac:chgData name="Sachin Pharswan" userId="c1fa340600793992" providerId="LiveId" clId="{A3B6C9AA-7046-4DD8-AA6D-0E3946F4F2BB}" dt="2023-11-09T05:20:02.244" v="1766" actId="1076"/>
          <ac:cxnSpMkLst>
            <pc:docMk/>
            <pc:sldMk cId="2396269004" sldId="266"/>
            <ac:cxnSpMk id="8" creationId="{872F4E22-C66D-7A8E-D840-B399A2A2B609}"/>
          </ac:cxnSpMkLst>
        </pc:cxnChg>
        <pc:cxnChg chg="mod">
          <ac:chgData name="Sachin Pharswan" userId="c1fa340600793992" providerId="LiveId" clId="{A3B6C9AA-7046-4DD8-AA6D-0E3946F4F2BB}" dt="2023-11-09T05:20:05.533" v="1767" actId="1076"/>
          <ac:cxnSpMkLst>
            <pc:docMk/>
            <pc:sldMk cId="2396269004" sldId="266"/>
            <ac:cxnSpMk id="27" creationId="{76806904-7F8F-5D4B-7C66-044C78D69FA4}"/>
          </ac:cxnSpMkLst>
        </pc:cxnChg>
        <pc:cxnChg chg="mod">
          <ac:chgData name="Sachin Pharswan" userId="c1fa340600793992" providerId="LiveId" clId="{A3B6C9AA-7046-4DD8-AA6D-0E3946F4F2BB}" dt="2023-11-09T05:20:15.365" v="1769" actId="14100"/>
          <ac:cxnSpMkLst>
            <pc:docMk/>
            <pc:sldMk cId="2396269004" sldId="266"/>
            <ac:cxnSpMk id="31" creationId="{B4488347-CE3C-7366-7090-D52478E7DB0B}"/>
          </ac:cxnSpMkLst>
        </pc:cxnChg>
        <pc:cxnChg chg="mod">
          <ac:chgData name="Sachin Pharswan" userId="c1fa340600793992" providerId="LiveId" clId="{A3B6C9AA-7046-4DD8-AA6D-0E3946F4F2BB}" dt="2023-11-09T05:20:32.372" v="1771" actId="14100"/>
          <ac:cxnSpMkLst>
            <pc:docMk/>
            <pc:sldMk cId="2396269004" sldId="266"/>
            <ac:cxnSpMk id="32" creationId="{6262CA43-7F2E-0D18-8CA0-5A638C85D2B9}"/>
          </ac:cxnSpMkLst>
        </pc:cxnChg>
        <pc:cxnChg chg="mod">
          <ac:chgData name="Sachin Pharswan" userId="c1fa340600793992" providerId="LiveId" clId="{A3B6C9AA-7046-4DD8-AA6D-0E3946F4F2BB}" dt="2023-11-09T05:20:25.788" v="1770" actId="1076"/>
          <ac:cxnSpMkLst>
            <pc:docMk/>
            <pc:sldMk cId="2396269004" sldId="266"/>
            <ac:cxnSpMk id="37" creationId="{65F8433C-4E23-6E61-30BF-01334B9B4BE8}"/>
          </ac:cxnSpMkLst>
        </pc:cxnChg>
        <pc:cxnChg chg="mod">
          <ac:chgData name="Sachin Pharswan" userId="c1fa340600793992" providerId="LiveId" clId="{A3B6C9AA-7046-4DD8-AA6D-0E3946F4F2BB}" dt="2023-11-09T05:20:39.734" v="1772" actId="14100"/>
          <ac:cxnSpMkLst>
            <pc:docMk/>
            <pc:sldMk cId="2396269004" sldId="266"/>
            <ac:cxnSpMk id="40" creationId="{A97CEF36-9FF6-8596-904B-18C9A3D54C8B}"/>
          </ac:cxnSpMkLst>
        </pc:cxnChg>
      </pc:sldChg>
      <pc:sldChg chg="addSp modSp new mod">
        <pc:chgData name="Sachin Pharswan" userId="c1fa340600793992" providerId="LiveId" clId="{A3B6C9AA-7046-4DD8-AA6D-0E3946F4F2BB}" dt="2023-11-09T05:24:50.742" v="1836" actId="14100"/>
        <pc:sldMkLst>
          <pc:docMk/>
          <pc:sldMk cId="4112500617" sldId="267"/>
        </pc:sldMkLst>
        <pc:picChg chg="add mod">
          <ac:chgData name="Sachin Pharswan" userId="c1fa340600793992" providerId="LiveId" clId="{A3B6C9AA-7046-4DD8-AA6D-0E3946F4F2BB}" dt="2023-11-09T05:24:50.742" v="1836" actId="14100"/>
          <ac:picMkLst>
            <pc:docMk/>
            <pc:sldMk cId="4112500617" sldId="267"/>
            <ac:picMk id="3" creationId="{81D41BF0-6D3A-5015-BAC5-88BC98F386D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49A0-BDFA-1558-68D7-E3B302387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B2601-861D-FA80-8EB7-0E52C3B67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D1944-E1D5-09D1-D0FB-C668A2D4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F79AB-4367-2277-0BB7-44057A84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C5B48-7003-F549-C193-284181DC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8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C40E-365C-18B7-5290-BE55778A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F96BD-04E3-F039-7B8A-B0E890225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78743-E153-0B96-723A-62A9F9472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A9DDF-274F-3588-C92C-ACC627DA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6EF3E-E097-1700-53C6-400D2CEB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56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8022A-6840-AAD9-F166-10A3FBD7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0C243-21D4-AC64-D269-1A3D1B101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0AFA-1CCC-0C85-A74C-632962A5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7F8AD-23C6-633C-1DF1-73301CD1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C5BCE-7977-EEAC-F09D-63398F8F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57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72EE-7983-EEB3-E6DB-D749EB38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3D6B-9ACB-61B1-E68E-2172A5201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BB8E1-4E38-E5FB-98C3-07298454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1D4BC-0E7A-6275-B1D3-B8518BA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1D85E-164C-4347-6B74-4C55C471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7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B37D-4EA8-87A3-8DC0-8B59142C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C89D-7EC8-DF60-B2F5-707368254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7842D-5B05-CCE3-3534-8F6E35B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D96DF-13BC-7F6D-648F-B9808183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49C7-31C7-B793-A3E9-F85C01B7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81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030E-2FD4-5A9E-AA2B-76A505F2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E2A13-F285-874D-8A7D-96DDBA3CA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E1E2A-22B8-B6EA-45A9-00CB964E0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2164A-3A91-0827-5CD7-4FA38641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04CFD-C495-AD13-9FA3-95238577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702D7-C4F2-E17F-1D65-49F49468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78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1FA0-62FA-F5D8-2AFB-AABDB5CD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17DF6-C50F-C53E-2D41-FDD6E3DFE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9F19F-BA29-F5EA-3227-D830BEDCB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BCA37-24FC-8926-78F4-AC74BBDA2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F70B8-9849-700E-FA9C-76117ACEA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FD7CC-5E18-518F-4A31-A7213F86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6CC929-5DE2-CC98-A0F8-B8791B15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CDA34D-D730-BC80-5B46-0F4A8B89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94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2082-0589-96F2-6010-EDC52898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3ED50-6266-2026-D794-044264FE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D5A4-7E8A-9382-B594-0656D3F9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5F3F9-48A8-ADF6-0C07-0B8DB5A8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06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DA670-6B24-08C3-0AA2-6F3216964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94121-A760-B341-ADB3-0E59A99C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03CD-EA24-F421-EE89-CF55AE77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65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EC66-CA56-3C26-8251-5834EFA7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6211-19E6-5397-63B1-A7EC36887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D812-D01D-8AA0-1387-793F73A06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B06A8-2761-0A99-A550-78E5C811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7334A-F9F8-95A2-D3D0-2CE8F5C3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23423-7E2E-D307-9322-B29BF5E2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98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0253-9869-C228-ADA2-C3A657A8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5A318-EEA4-F67C-37B3-DA95C66C3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60206-0AAA-8FB2-7416-922857258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A79E0-5F7B-681A-1DF5-F0F718A9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4BF4B-9DDD-718E-7EBA-CE83A2F1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7D646-FBAB-CE2F-46FB-78D91BB8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49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3F72E9-FFFF-8546-87E4-51EB6EC6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50E1C-1B23-05CE-DDE7-38BA9A6A1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A6B8A-2D9D-57F7-09E4-D2659DFF2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C856-AF9C-47E5-8B92-16ABC26198AD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D6484-8DBF-B92B-72F4-3BCEC45E8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830AD-060D-9E17-F5C7-682F153D3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3A77A-E0E1-4D9B-AA5C-28064DF865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opensource.com/article/20/11/new-gno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lue-background-thank-you-1887992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nyxtruth.com/2020/05/21/why-the-hood-doesnt-do-stock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bluediamondgallery.com/wooden-tile/d/dat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hyperlink" Target="https://www.tradeshowinsights.com/2019/04/weekly-insights-bright-ideas-from-c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researchoutreach.org/articles/value-added-data-systems-architecture-end-user-informed-data-prepar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flickr.com/photos/42988571@N08/17056955296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2there.ca/testing-evaluation-practice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en/octene-alkene-ball-stick-model-83581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8/11/12/collect-all-climate-forecasts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602A-69DF-A9EE-A858-53773A56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71446"/>
            <a:ext cx="12192000" cy="2250830"/>
          </a:xfrm>
        </p:spPr>
        <p:txBody>
          <a:bodyPr>
            <a:normAutofit/>
          </a:bodyPr>
          <a:lstStyle/>
          <a:p>
            <a:r>
              <a:rPr lang="en-IN" sz="7000" dirty="0">
                <a:solidFill>
                  <a:srgbClr val="FFFF00"/>
                </a:solidFill>
                <a:latin typeface="Lucida Handwriting" panose="03010101010101010101" pitchFamily="66" charset="0"/>
              </a:rPr>
              <a:t>Crude Oil Price Forecasting</a:t>
            </a:r>
          </a:p>
        </p:txBody>
      </p:sp>
    </p:spTree>
    <p:extLst>
      <p:ext uri="{BB962C8B-B14F-4D97-AF65-F5344CB8AC3E}">
        <p14:creationId xmlns:p14="http://schemas.microsoft.com/office/powerpoint/2010/main" val="49776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59F2B-AA1A-A3DF-85F0-E7B27F9DB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8027" b="5076"/>
          <a:stretch/>
        </p:blipFill>
        <p:spPr>
          <a:xfrm>
            <a:off x="0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4352F-E77C-954C-1787-EA6A9CAA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73706" cy="188680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50"/>
                </a:solidFill>
                <a:latin typeface="Comic Sans MS" panose="030F0702030302020204" pitchFamily="66" charset="0"/>
              </a:rPr>
              <a:t>Deployment using STREAMLIT</a:t>
            </a:r>
          </a:p>
        </p:txBody>
      </p:sp>
    </p:spTree>
    <p:extLst>
      <p:ext uri="{BB962C8B-B14F-4D97-AF65-F5344CB8AC3E}">
        <p14:creationId xmlns:p14="http://schemas.microsoft.com/office/powerpoint/2010/main" val="2435522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AE70CFF-078A-03A9-2211-2C6BD3B2F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93" t="2355"/>
          <a:stretch/>
        </p:blipFill>
        <p:spPr>
          <a:xfrm>
            <a:off x="0" y="-3887"/>
            <a:ext cx="12192000" cy="68618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0D63D3-8356-C152-2F66-04E6B9A984D3}"/>
              </a:ext>
            </a:extLst>
          </p:cNvPr>
          <p:cNvSpPr/>
          <p:nvPr/>
        </p:nvSpPr>
        <p:spPr>
          <a:xfrm>
            <a:off x="1720105" y="1190363"/>
            <a:ext cx="8166848" cy="4610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38152F-5FF4-2E30-225B-4C9BFA62FF72}"/>
              </a:ext>
            </a:extLst>
          </p:cNvPr>
          <p:cNvSpPr/>
          <p:nvPr/>
        </p:nvSpPr>
        <p:spPr>
          <a:xfrm>
            <a:off x="1891641" y="1276499"/>
            <a:ext cx="1464240" cy="12909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2F4E22-C66D-7A8E-D840-B399A2A2B609}"/>
              </a:ext>
            </a:extLst>
          </p:cNvPr>
          <p:cNvCxnSpPr/>
          <p:nvPr/>
        </p:nvCxnSpPr>
        <p:spPr>
          <a:xfrm>
            <a:off x="3446930" y="1904026"/>
            <a:ext cx="537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4BF6BB6-8BEE-612E-A19E-80C76FFB0748}"/>
              </a:ext>
            </a:extLst>
          </p:cNvPr>
          <p:cNvSpPr/>
          <p:nvPr/>
        </p:nvSpPr>
        <p:spPr>
          <a:xfrm>
            <a:off x="2631142" y="3254186"/>
            <a:ext cx="1631577" cy="7620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2CAA37-3FFE-6F05-BFB5-D58A4DF8F04F}"/>
              </a:ext>
            </a:extLst>
          </p:cNvPr>
          <p:cNvSpPr/>
          <p:nvPr/>
        </p:nvSpPr>
        <p:spPr>
          <a:xfrm>
            <a:off x="6858343" y="1276498"/>
            <a:ext cx="1618129" cy="12909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Stationery Check</a:t>
            </a: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769D2F68-3BC4-5354-64CE-33A9EB15A5FC}"/>
              </a:ext>
            </a:extLst>
          </p:cNvPr>
          <p:cNvSpPr/>
          <p:nvPr/>
        </p:nvSpPr>
        <p:spPr>
          <a:xfrm>
            <a:off x="4137552" y="1276498"/>
            <a:ext cx="1618129" cy="1290918"/>
          </a:xfrm>
          <a:prstGeom prst="snip1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E019C7-6447-74EC-BC32-80BD05AECCB7}"/>
              </a:ext>
            </a:extLst>
          </p:cNvPr>
          <p:cNvSpPr/>
          <p:nvPr/>
        </p:nvSpPr>
        <p:spPr>
          <a:xfrm>
            <a:off x="2631142" y="4589927"/>
            <a:ext cx="1631577" cy="7620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2FB11F-0599-1918-E946-1600D692AA6B}"/>
              </a:ext>
            </a:extLst>
          </p:cNvPr>
          <p:cNvSpPr/>
          <p:nvPr/>
        </p:nvSpPr>
        <p:spPr>
          <a:xfrm>
            <a:off x="5481918" y="3254186"/>
            <a:ext cx="1631577" cy="7620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KNN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8B0-4472-5862-B82D-58514C00D745}"/>
              </a:ext>
            </a:extLst>
          </p:cNvPr>
          <p:cNvSpPr/>
          <p:nvPr/>
        </p:nvSpPr>
        <p:spPr>
          <a:xfrm>
            <a:off x="7931523" y="3254186"/>
            <a:ext cx="1631577" cy="7620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Evaluating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511E4C-96A9-FB89-289D-577D508335F4}"/>
              </a:ext>
            </a:extLst>
          </p:cNvPr>
          <p:cNvSpPr/>
          <p:nvPr/>
        </p:nvSpPr>
        <p:spPr>
          <a:xfrm>
            <a:off x="10545855" y="2048433"/>
            <a:ext cx="1541930" cy="7620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Streamlit</a:t>
            </a:r>
          </a:p>
        </p:txBody>
      </p:sp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156DBAFC-8757-C6BF-290C-C9C48AAB4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605" y="2240578"/>
            <a:ext cx="914400" cy="914400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372F9205-075C-450B-1E15-A38E5E133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9620" y="3773541"/>
            <a:ext cx="816386" cy="81638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806904-7F8F-5D4B-7C66-044C78D69FA4}"/>
              </a:ext>
            </a:extLst>
          </p:cNvPr>
          <p:cNvCxnSpPr>
            <a:cxnSpLocks/>
          </p:cNvCxnSpPr>
          <p:nvPr/>
        </p:nvCxnSpPr>
        <p:spPr>
          <a:xfrm flipV="1">
            <a:off x="5931054" y="1912992"/>
            <a:ext cx="788894" cy="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9EE2D-4163-481B-30C8-E043295966D3}"/>
              </a:ext>
            </a:extLst>
          </p:cNvPr>
          <p:cNvSpPr/>
          <p:nvPr/>
        </p:nvSpPr>
        <p:spPr>
          <a:xfrm>
            <a:off x="103656" y="3124200"/>
            <a:ext cx="1478054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7E5EC7-7997-5464-26C5-9F0059781891}"/>
              </a:ext>
            </a:extLst>
          </p:cNvPr>
          <p:cNvSpPr/>
          <p:nvPr/>
        </p:nvSpPr>
        <p:spPr>
          <a:xfrm>
            <a:off x="10563970" y="4496094"/>
            <a:ext cx="1443471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488347-CE3C-7366-7090-D52478E7DB0B}"/>
              </a:ext>
            </a:extLst>
          </p:cNvPr>
          <p:cNvCxnSpPr>
            <a:cxnSpLocks/>
          </p:cNvCxnSpPr>
          <p:nvPr/>
        </p:nvCxnSpPr>
        <p:spPr>
          <a:xfrm>
            <a:off x="8476472" y="1801904"/>
            <a:ext cx="270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62CA43-7F2E-0D18-8CA0-5A638C85D2B9}"/>
              </a:ext>
            </a:extLst>
          </p:cNvPr>
          <p:cNvCxnSpPr>
            <a:cxnSpLocks/>
          </p:cNvCxnSpPr>
          <p:nvPr/>
        </p:nvCxnSpPr>
        <p:spPr>
          <a:xfrm>
            <a:off x="8747311" y="1801904"/>
            <a:ext cx="21218" cy="1062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F8433C-4E23-6E61-30BF-01334B9B4BE8}"/>
              </a:ext>
            </a:extLst>
          </p:cNvPr>
          <p:cNvCxnSpPr>
            <a:cxnSpLocks/>
          </p:cNvCxnSpPr>
          <p:nvPr/>
        </p:nvCxnSpPr>
        <p:spPr>
          <a:xfrm flipV="1">
            <a:off x="2083100" y="2855630"/>
            <a:ext cx="6685429" cy="1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7CEF36-9FF6-8596-904B-18C9A3D54C8B}"/>
              </a:ext>
            </a:extLst>
          </p:cNvPr>
          <p:cNvCxnSpPr>
            <a:cxnSpLocks/>
          </p:cNvCxnSpPr>
          <p:nvPr/>
        </p:nvCxnSpPr>
        <p:spPr>
          <a:xfrm flipH="1">
            <a:off x="2061882" y="2873560"/>
            <a:ext cx="21218" cy="2097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1C40C9-9590-6D2F-7894-0B42332BE915}"/>
              </a:ext>
            </a:extLst>
          </p:cNvPr>
          <p:cNvCxnSpPr>
            <a:endCxn id="15" idx="1"/>
          </p:cNvCxnSpPr>
          <p:nvPr/>
        </p:nvCxnSpPr>
        <p:spPr>
          <a:xfrm>
            <a:off x="2061882" y="4970928"/>
            <a:ext cx="569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25D022-DB52-C956-BEFC-A3DFFF5039C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061882" y="3635187"/>
            <a:ext cx="569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FCA6E1-2889-7C1F-5F7B-77679793337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75043" y="3632945"/>
            <a:ext cx="1206875" cy="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7F8CB3-26D7-319E-CDA8-AFE4A62BC32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143751" y="3635187"/>
            <a:ext cx="787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4FEEDCC-489D-5DA7-E6EF-CD5C5582E537}"/>
              </a:ext>
            </a:extLst>
          </p:cNvPr>
          <p:cNvSpPr/>
          <p:nvPr/>
        </p:nvSpPr>
        <p:spPr>
          <a:xfrm>
            <a:off x="8077200" y="4589927"/>
            <a:ext cx="1398488" cy="7620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Validating Model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04D4EDD-25FB-6A80-03F4-694B18778D18}"/>
              </a:ext>
            </a:extLst>
          </p:cNvPr>
          <p:cNvCxnSpPr>
            <a:cxnSpLocks/>
            <a:stCxn id="15" idx="3"/>
            <a:endCxn id="53" idx="1"/>
          </p:cNvCxnSpPr>
          <p:nvPr/>
        </p:nvCxnSpPr>
        <p:spPr>
          <a:xfrm>
            <a:off x="4262719" y="4970928"/>
            <a:ext cx="3814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FED2EFAB-46AE-8AD9-C2ED-63485E3A031C}"/>
              </a:ext>
            </a:extLst>
          </p:cNvPr>
          <p:cNvSpPr/>
          <p:nvPr/>
        </p:nvSpPr>
        <p:spPr>
          <a:xfrm>
            <a:off x="9900403" y="2277032"/>
            <a:ext cx="632002" cy="4034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1F600C86-FFD7-D57E-D571-4F3A08E09E0C}"/>
              </a:ext>
            </a:extLst>
          </p:cNvPr>
          <p:cNvSpPr/>
          <p:nvPr/>
        </p:nvSpPr>
        <p:spPr>
          <a:xfrm>
            <a:off x="11070291" y="2930337"/>
            <a:ext cx="430830" cy="7620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B00A3-28EA-4C67-A4DC-894D604FCB79}"/>
              </a:ext>
            </a:extLst>
          </p:cNvPr>
          <p:cNvSpPr txBox="1"/>
          <p:nvPr/>
        </p:nvSpPr>
        <p:spPr>
          <a:xfrm>
            <a:off x="4710952" y="132229"/>
            <a:ext cx="35186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96269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41BF0-6D3A-5015-BAC5-88BC98F3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A07860-C89C-2B5A-F1F8-0FC0BEF235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911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6AE76-4D3B-E18C-D2F2-C3BA65AEA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1778"/>
            <a:ext cx="7330440" cy="2154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Develop a model that would predict the Crude Oil Price for the next year.</a:t>
            </a:r>
            <a:endParaRPr lang="en-IN" sz="4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7485F-2030-7017-D44B-2A44CB32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038"/>
            <a:ext cx="10515600" cy="1325563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98051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0DFA9C9-50FA-B4FF-8D8C-FF51555B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659164-88D1-7A58-987C-38FC6012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8463"/>
            <a:ext cx="10515600" cy="1325563"/>
          </a:xfrm>
        </p:spPr>
        <p:txBody>
          <a:bodyPr>
            <a:normAutofit/>
          </a:bodyPr>
          <a:lstStyle/>
          <a:p>
            <a:r>
              <a:rPr lang="en-IN" sz="4600" b="1" dirty="0">
                <a:solidFill>
                  <a:srgbClr val="002060"/>
                </a:solidFill>
                <a:latin typeface="Comic Sans MS" panose="030F0702030302020204" pitchFamily="66" charset="0"/>
              </a:rPr>
              <a:t>Data Cleaning steps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A46476-3DFD-882B-2605-43723916E303}"/>
              </a:ext>
            </a:extLst>
          </p:cNvPr>
          <p:cNvSpPr/>
          <p:nvPr/>
        </p:nvSpPr>
        <p:spPr>
          <a:xfrm>
            <a:off x="5557520" y="205185"/>
            <a:ext cx="2397760" cy="1195705"/>
          </a:xfrm>
          <a:prstGeom prst="roundRect">
            <a:avLst>
              <a:gd name="adj" fmla="val 50000"/>
            </a:avLst>
          </a:prstGeom>
          <a:effectLst>
            <a:innerShdw blurRad="381000">
              <a:schemeClr val="bg1"/>
            </a:innerShdw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Renamed the Column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8B2AF2-143E-6112-D82B-E7C880532A5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756400" y="1400890"/>
            <a:ext cx="0" cy="459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0DEB4D-C168-432A-3139-86AAAEED6EA6}"/>
              </a:ext>
            </a:extLst>
          </p:cNvPr>
          <p:cNvSpPr/>
          <p:nvPr/>
        </p:nvSpPr>
        <p:spPr>
          <a:xfrm>
            <a:off x="5557520" y="1946275"/>
            <a:ext cx="2397760" cy="1195705"/>
          </a:xfrm>
          <a:prstGeom prst="roundRect">
            <a:avLst>
              <a:gd name="adj" fmla="val 50000"/>
            </a:avLst>
          </a:prstGeom>
          <a:effectLst>
            <a:innerShdw blurRad="381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Handled the missing values using KNN Imputer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4F5D28-4017-AB10-4D5D-6FF401F5672B}"/>
              </a:ext>
            </a:extLst>
          </p:cNvPr>
          <p:cNvCxnSpPr/>
          <p:nvPr/>
        </p:nvCxnSpPr>
        <p:spPr>
          <a:xfrm>
            <a:off x="6746240" y="4664075"/>
            <a:ext cx="0" cy="633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7FCD4-C43D-5BC6-43A0-B5EACE66B33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756400" y="3141980"/>
            <a:ext cx="0" cy="38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D246AA-AF31-F662-06FF-8EB6F9261959}"/>
              </a:ext>
            </a:extLst>
          </p:cNvPr>
          <p:cNvSpPr/>
          <p:nvPr/>
        </p:nvSpPr>
        <p:spPr>
          <a:xfrm>
            <a:off x="5557520" y="5427265"/>
            <a:ext cx="2397760" cy="1195705"/>
          </a:xfrm>
          <a:prstGeom prst="roundRect">
            <a:avLst>
              <a:gd name="adj" fmla="val 50000"/>
            </a:avLst>
          </a:prstGeom>
          <a:effectLst>
            <a:innerShdw blurRad="381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Found the outliers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4E87EDE-5D95-E11E-D3EC-4AEF49513B85}"/>
              </a:ext>
            </a:extLst>
          </p:cNvPr>
          <p:cNvSpPr/>
          <p:nvPr/>
        </p:nvSpPr>
        <p:spPr>
          <a:xfrm>
            <a:off x="5557520" y="3711575"/>
            <a:ext cx="2397760" cy="1195705"/>
          </a:xfrm>
          <a:prstGeom prst="roundRect">
            <a:avLst>
              <a:gd name="adj" fmla="val 50000"/>
            </a:avLst>
          </a:prstGeom>
          <a:effectLst>
            <a:innerShdw blurRad="381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Converted negative values to positive</a:t>
            </a:r>
          </a:p>
        </p:txBody>
      </p:sp>
    </p:spTree>
    <p:extLst>
      <p:ext uri="{BB962C8B-B14F-4D97-AF65-F5344CB8AC3E}">
        <p14:creationId xmlns:p14="http://schemas.microsoft.com/office/powerpoint/2010/main" val="26323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42513BB-0324-A2DA-55C5-0FA63F6C0B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98000"/>
                    </a14:imgEffect>
                    <a14:imgEffect>
                      <a14:brightnessContrast bright="-3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BC8217-6BA9-4F6A-32A4-A566CEAFA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8800"/>
            <a:ext cx="3932237" cy="1600200"/>
          </a:xfrm>
        </p:spPr>
        <p:txBody>
          <a:bodyPr>
            <a:normAutofit/>
          </a:bodyPr>
          <a:lstStyle/>
          <a:p>
            <a:r>
              <a:rPr lang="en-IN" sz="55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Insights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791438-1DEB-A071-E2D8-13E6431DB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159000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price of crude reached $US145 in July 2008, which was the highest level ever recorded.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One of the main reasons why oil price went up in 2008 was the increase in demand from China and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2020, the price of crude oil crashed because of a lack of buyers, as countries went into lockdown due to COVID pandemic.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There are no seasonality in the data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IN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990CD3-42B6-FE9B-473A-7527467E1E1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9" y="0"/>
            <a:ext cx="8128001" cy="28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9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C457D3-5B89-1C33-0D9A-9786E5F03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F6711-07FA-01CC-B11E-0C174A63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Data Preparation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ED6D-6DA9-7F3F-0947-7C16DD90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816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Checked Stationarity using </a:t>
            </a:r>
            <a:r>
              <a:rPr lang="en-IN" dirty="0">
                <a:solidFill>
                  <a:schemeClr val="bg1"/>
                </a:solidFill>
                <a:latin typeface="Comic Sans MS" panose="030F0702030302020204" pitchFamily="66" charset="0"/>
              </a:rPr>
              <a:t>Dickey Fuller Test.</a:t>
            </a:r>
          </a:p>
          <a:p>
            <a:r>
              <a:rPr lang="en-IN" dirty="0">
                <a:solidFill>
                  <a:schemeClr val="bg1"/>
                </a:solidFill>
                <a:latin typeface="Comic Sans MS" panose="030F0702030302020204" pitchFamily="66" charset="0"/>
              </a:rPr>
              <a:t>There’s no Stationarity in the data.</a:t>
            </a:r>
          </a:p>
          <a:p>
            <a:r>
              <a:rPr lang="en-IN" dirty="0">
                <a:solidFill>
                  <a:schemeClr val="bg1"/>
                </a:solidFill>
                <a:latin typeface="Comic Sans MS" panose="030F0702030302020204" pitchFamily="66" charset="0"/>
              </a:rPr>
              <a:t>Using 1</a:t>
            </a:r>
            <a:r>
              <a:rPr lang="en-IN" baseline="30000" dirty="0">
                <a:solidFill>
                  <a:schemeClr val="bg1"/>
                </a:solidFill>
                <a:latin typeface="Comic Sans MS" panose="030F0702030302020204" pitchFamily="66" charset="0"/>
              </a:rPr>
              <a:t>st</a:t>
            </a:r>
            <a:r>
              <a:rPr lang="en-IN" dirty="0">
                <a:solidFill>
                  <a:schemeClr val="bg1"/>
                </a:solidFill>
                <a:latin typeface="Comic Sans MS" panose="030F0702030302020204" pitchFamily="66" charset="0"/>
              </a:rPr>
              <a:t> Order Differencing, data was converted to Stationary Data.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DEAB1-A653-B194-0596-53C7FBBA76B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60" y="2126797"/>
            <a:ext cx="6605640" cy="260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EE8A7-B4B3-7C20-0C7E-28C1EE3476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blurRad="762000" dist="50800" dir="5400000" algn="ctr" rotWithShape="0">
              <a:srgbClr val="000000">
                <a:alpha val="7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05B8F-B00C-2B43-40AE-443B2496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Model Building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8A759E-B5B5-68C8-185A-CCCF65718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583" y="2495872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Tried building the model with different algorithms like –</a:t>
            </a:r>
          </a:p>
          <a:p>
            <a:r>
              <a:rPr lang="en-US" dirty="0">
                <a:latin typeface="Comic Sans MS" panose="030F0702030302020204" pitchFamily="66" charset="0"/>
              </a:rPr>
              <a:t>ARIMA</a:t>
            </a:r>
          </a:p>
          <a:p>
            <a:r>
              <a:rPr lang="en-US" dirty="0">
                <a:latin typeface="Comic Sans MS" panose="030F0702030302020204" pitchFamily="66" charset="0"/>
              </a:rPr>
              <a:t>KNN</a:t>
            </a:r>
          </a:p>
          <a:p>
            <a:r>
              <a:rPr lang="en-US" dirty="0">
                <a:latin typeface="Comic Sans MS" panose="030F0702030302020204" pitchFamily="66" charset="0"/>
              </a:rPr>
              <a:t>Holt-Winters Method</a:t>
            </a:r>
          </a:p>
          <a:p>
            <a:r>
              <a:rPr lang="en-US" dirty="0">
                <a:latin typeface="Comic Sans MS" panose="030F0702030302020204" pitchFamily="66" charset="0"/>
              </a:rPr>
              <a:t>Decision Tree</a:t>
            </a:r>
          </a:p>
          <a:p>
            <a:r>
              <a:rPr lang="en-US" dirty="0">
                <a:latin typeface="Comic Sans MS" panose="030F0702030302020204" pitchFamily="66" charset="0"/>
              </a:rPr>
              <a:t>XG Boost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99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BFF24-1390-8BB1-B3BD-0E5FC4D76A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36D0D383-104E-6E7B-0EB0-86446E18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omic Sans MS" panose="030F0702030302020204" pitchFamily="66" charset="0"/>
              </a:rPr>
              <a:t>Model 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C3657-27C1-0009-859E-6B7BF8DEE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1829709"/>
            <a:ext cx="7457439" cy="4390837"/>
          </a:xfrm>
          <a:prstGeom prst="snip2DiagRect">
            <a:avLst>
              <a:gd name="adj1" fmla="val 6479"/>
              <a:gd name="adj2" fmla="val 718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564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57BF68A-6A50-F469-EF1F-4229CC86C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24000" y="586581"/>
            <a:ext cx="9144000" cy="5376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D4189-1ABF-33CC-5966-A119AFE9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453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500" b="1" dirty="0">
                <a:latin typeface="Algerian" panose="04020705040A02060702" pitchFamily="82" charset="0"/>
              </a:rPr>
              <a:t>KNN Model</a:t>
            </a:r>
            <a:endParaRPr lang="en-IN" sz="5500" b="1" dirty="0">
              <a:latin typeface="Algerian" panose="04020705040A02060702" pitchFamily="8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D95C2F-FC9E-392E-1F4D-2444BCEB921C}"/>
              </a:ext>
            </a:extLst>
          </p:cNvPr>
          <p:cNvSpPr/>
          <p:nvPr/>
        </p:nvSpPr>
        <p:spPr>
          <a:xfrm>
            <a:off x="717629" y="1481560"/>
            <a:ext cx="2326511" cy="1325563"/>
          </a:xfrm>
          <a:prstGeom prst="roundRect">
            <a:avLst>
              <a:gd name="adj" fmla="val 50000"/>
            </a:avLst>
          </a:prstGeom>
          <a:effectLst>
            <a:innerShdw blurRad="381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and Split Data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1ECCF3-FD29-B6AB-EE45-99099D03BCC3}"/>
              </a:ext>
            </a:extLst>
          </p:cNvPr>
          <p:cNvSpPr/>
          <p:nvPr/>
        </p:nvSpPr>
        <p:spPr>
          <a:xfrm>
            <a:off x="4849791" y="1481560"/>
            <a:ext cx="2326511" cy="1325563"/>
          </a:xfrm>
          <a:prstGeom prst="roundRect">
            <a:avLst>
              <a:gd name="adj" fmla="val 50000"/>
            </a:avLst>
          </a:prstGeom>
          <a:effectLst>
            <a:innerShdw blurRad="381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 Neighbors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68EF36-7CC7-6383-EBF5-135026B27F0D}"/>
              </a:ext>
            </a:extLst>
          </p:cNvPr>
          <p:cNvSpPr/>
          <p:nvPr/>
        </p:nvSpPr>
        <p:spPr>
          <a:xfrm>
            <a:off x="8646287" y="1440657"/>
            <a:ext cx="2326511" cy="1325563"/>
          </a:xfrm>
          <a:prstGeom prst="roundRect">
            <a:avLst>
              <a:gd name="adj" fmla="val 50000"/>
            </a:avLst>
          </a:prstGeom>
          <a:effectLst>
            <a:innerShdw blurRad="381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Prepare Feature matrix [X] &amp; Target Variable [y]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BBBAF-DFE1-0D98-D27E-C889F8D35C10}"/>
              </a:ext>
            </a:extLst>
          </p:cNvPr>
          <p:cNvSpPr/>
          <p:nvPr/>
        </p:nvSpPr>
        <p:spPr>
          <a:xfrm>
            <a:off x="7176302" y="4050879"/>
            <a:ext cx="2326511" cy="1325563"/>
          </a:xfrm>
          <a:prstGeom prst="roundRect">
            <a:avLst>
              <a:gd name="adj" fmla="val 50000"/>
            </a:avLst>
          </a:prstGeom>
          <a:effectLst>
            <a:innerShdw blurRad="381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 The Model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58B5E2-6C6C-3C70-F183-86919D0BFA4B}"/>
              </a:ext>
            </a:extLst>
          </p:cNvPr>
          <p:cNvSpPr/>
          <p:nvPr/>
        </p:nvSpPr>
        <p:spPr>
          <a:xfrm>
            <a:off x="3044140" y="4177960"/>
            <a:ext cx="2326511" cy="1325563"/>
          </a:xfrm>
          <a:prstGeom prst="roundRect">
            <a:avLst>
              <a:gd name="adj" fmla="val 50000"/>
            </a:avLst>
          </a:prstGeom>
          <a:effectLst>
            <a:innerShdw blurRad="381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Forecast the Results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4ED86D-634F-2035-E3CC-46FCE4F6E4A4}"/>
              </a:ext>
            </a:extLst>
          </p:cNvPr>
          <p:cNvCxnSpPr>
            <a:cxnSpLocks/>
          </p:cNvCxnSpPr>
          <p:nvPr/>
        </p:nvCxnSpPr>
        <p:spPr>
          <a:xfrm flipV="1">
            <a:off x="3379806" y="2144338"/>
            <a:ext cx="106654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648E15-DBC9-6E57-57F4-32212B1A0E33}"/>
              </a:ext>
            </a:extLst>
          </p:cNvPr>
          <p:cNvCxnSpPr>
            <a:cxnSpLocks/>
          </p:cNvCxnSpPr>
          <p:nvPr/>
        </p:nvCxnSpPr>
        <p:spPr>
          <a:xfrm flipH="1">
            <a:off x="9502816" y="3064479"/>
            <a:ext cx="306728" cy="98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D2E033-F4BC-9D93-1ACB-76B931582992}"/>
              </a:ext>
            </a:extLst>
          </p:cNvPr>
          <p:cNvCxnSpPr>
            <a:cxnSpLocks/>
          </p:cNvCxnSpPr>
          <p:nvPr/>
        </p:nvCxnSpPr>
        <p:spPr>
          <a:xfrm flipV="1">
            <a:off x="7378024" y="2144336"/>
            <a:ext cx="106654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922A2-083B-7F9D-17FF-EBCF7481C1C2}"/>
              </a:ext>
            </a:extLst>
          </p:cNvPr>
          <p:cNvCxnSpPr>
            <a:cxnSpLocks/>
          </p:cNvCxnSpPr>
          <p:nvPr/>
        </p:nvCxnSpPr>
        <p:spPr>
          <a:xfrm flipH="1" flipV="1">
            <a:off x="5746358" y="4840739"/>
            <a:ext cx="106654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32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50347B-4B19-70A0-3548-9D0995AE0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C84D-3C9A-58C0-95CA-BA58F72E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07" y="587130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2"/>
                </a:solidFill>
                <a:latin typeface="Comic Sans MS" panose="030F0702030302020204" pitchFamily="66" charset="0"/>
              </a:rPr>
              <a:t>Forecasted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754A4-B67C-31CC-416B-590CF50A7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823"/>
            <a:ext cx="10359189" cy="3250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96836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218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Algerian</vt:lpstr>
      <vt:lpstr>Arial</vt:lpstr>
      <vt:lpstr>Calibri</vt:lpstr>
      <vt:lpstr>Calibri Light</vt:lpstr>
      <vt:lpstr>Comic Sans MS</vt:lpstr>
      <vt:lpstr>Lucida Handwriting</vt:lpstr>
      <vt:lpstr>Office Theme</vt:lpstr>
      <vt:lpstr>Crude Oil Price Forecasting</vt:lpstr>
      <vt:lpstr>Objective</vt:lpstr>
      <vt:lpstr>Data Cleaning steps</vt:lpstr>
      <vt:lpstr>Insights</vt:lpstr>
      <vt:lpstr>Data Preparation</vt:lpstr>
      <vt:lpstr>Model Building</vt:lpstr>
      <vt:lpstr>Model Evaluation</vt:lpstr>
      <vt:lpstr>KNN Model</vt:lpstr>
      <vt:lpstr>Forecasted Price</vt:lpstr>
      <vt:lpstr>Deployment using STREAMLIT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 Pharswan</dc:creator>
  <cp:lastModifiedBy>Sachin Pharswan</cp:lastModifiedBy>
  <cp:revision>1</cp:revision>
  <dcterms:created xsi:type="dcterms:W3CDTF">2023-11-08T04:33:05Z</dcterms:created>
  <dcterms:modified xsi:type="dcterms:W3CDTF">2023-11-09T05:24:51Z</dcterms:modified>
</cp:coreProperties>
</file>